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p:sldMasterIdLst>
    <p:sldMasterId id="2147483747" r:id="rId1"/>
    <p:sldMasterId id="2147483797" r:id="rId2"/>
  </p:sldMasterIdLst>
  <p:notesMasterIdLst>
    <p:notesMasterId r:id="rId42"/>
  </p:notesMasterIdLst>
  <p:sldIdLst>
    <p:sldId id="256" r:id="rId3"/>
    <p:sldId id="257" r:id="rId4"/>
    <p:sldId id="324" r:id="rId5"/>
    <p:sldId id="360" r:id="rId6"/>
    <p:sldId id="361" r:id="rId7"/>
    <p:sldId id="362" r:id="rId8"/>
    <p:sldId id="363" r:id="rId9"/>
    <p:sldId id="364" r:id="rId10"/>
    <p:sldId id="365" r:id="rId11"/>
    <p:sldId id="6597" r:id="rId12"/>
    <p:sldId id="6598" r:id="rId13"/>
    <p:sldId id="6599" r:id="rId14"/>
    <p:sldId id="6600" r:id="rId15"/>
    <p:sldId id="326" r:id="rId16"/>
    <p:sldId id="327" r:id="rId17"/>
    <p:sldId id="328" r:id="rId18"/>
    <p:sldId id="329" r:id="rId19"/>
    <p:sldId id="330" r:id="rId20"/>
    <p:sldId id="2147308411" r:id="rId21"/>
    <p:sldId id="331" r:id="rId22"/>
    <p:sldId id="333" r:id="rId23"/>
    <p:sldId id="2147308414" r:id="rId24"/>
    <p:sldId id="2147308412" r:id="rId25"/>
    <p:sldId id="2147308413" r:id="rId26"/>
    <p:sldId id="358" r:id="rId27"/>
    <p:sldId id="337" r:id="rId28"/>
    <p:sldId id="359" r:id="rId29"/>
    <p:sldId id="2147308416" r:id="rId30"/>
    <p:sldId id="339" r:id="rId31"/>
    <p:sldId id="2147308417" r:id="rId32"/>
    <p:sldId id="2147308415" r:id="rId33"/>
    <p:sldId id="2147308418" r:id="rId34"/>
    <p:sldId id="325" r:id="rId35"/>
    <p:sldId id="345" r:id="rId36"/>
    <p:sldId id="346" r:id="rId37"/>
    <p:sldId id="347" r:id="rId38"/>
    <p:sldId id="349" r:id="rId39"/>
    <p:sldId id="355" r:id="rId40"/>
    <p:sldId id="357" r:id="rId41"/>
  </p:sldIdLst>
  <p:sldSz cx="9144000" cy="5143500" type="screen16x9"/>
  <p:notesSz cx="6858000" cy="9144000"/>
  <p:defaultTextStyle>
    <a:defPPr>
      <a:defRPr lang="en-US"/>
    </a:defPPr>
    <a:lvl1pPr marL="0" indent="0" algn="l" defTabSz="1097280" rtl="0" eaLnBrk="1" latinLnBrk="0" hangingPunct="1">
      <a:lnSpc>
        <a:spcPct val="100000"/>
      </a:lnSpc>
      <a:defRPr lang="en-US" altLang="en-US" sz="2118" b="0" i="0" u="none" strike="noStrike" kern="1200" smtClean="0">
        <a:solidFill>
          <a:schemeClr val="tx1"/>
        </a:solidFill>
        <a:latin typeface="+mn-lt"/>
        <a:ea typeface="+mn-ea"/>
        <a:cs typeface="+mn-cs"/>
      </a:defRPr>
    </a:lvl1pPr>
    <a:lvl2pPr marL="548640" lvl="1" indent="0" algn="l" defTabSz="1097280" rtl="0" eaLnBrk="1" latinLnBrk="0" hangingPunct="1">
      <a:lnSpc>
        <a:spcPct val="100000"/>
      </a:lnSpc>
      <a:defRPr lang="en-US" altLang="en-US" sz="2118" b="0" i="0" u="none" strike="noStrike" kern="1200" smtClean="0">
        <a:solidFill>
          <a:schemeClr val="tx1"/>
        </a:solidFill>
        <a:latin typeface="+mn-lt"/>
        <a:ea typeface="+mn-ea"/>
        <a:cs typeface="+mn-cs"/>
      </a:defRPr>
    </a:lvl2pPr>
    <a:lvl3pPr marL="1097280" lvl="2" indent="0" algn="l" defTabSz="1097280" rtl="0" eaLnBrk="1" latinLnBrk="0" hangingPunct="1">
      <a:lnSpc>
        <a:spcPct val="100000"/>
      </a:lnSpc>
      <a:defRPr lang="en-US" altLang="en-US" sz="2118" b="0" i="0" u="none" strike="noStrike" kern="1200" smtClean="0">
        <a:solidFill>
          <a:schemeClr val="tx1"/>
        </a:solidFill>
        <a:latin typeface="+mn-lt"/>
        <a:ea typeface="+mn-ea"/>
        <a:cs typeface="+mn-cs"/>
      </a:defRPr>
    </a:lvl3pPr>
    <a:lvl4pPr marL="1645920" lvl="3" indent="0" algn="l" defTabSz="1097280" rtl="0" eaLnBrk="1" latinLnBrk="0" hangingPunct="1">
      <a:lnSpc>
        <a:spcPct val="100000"/>
      </a:lnSpc>
      <a:defRPr lang="en-US" altLang="en-US" sz="2118" b="0" i="0" u="none" strike="noStrike" kern="1200" smtClean="0">
        <a:solidFill>
          <a:schemeClr val="tx1"/>
        </a:solidFill>
        <a:latin typeface="+mn-lt"/>
        <a:ea typeface="+mn-ea"/>
        <a:cs typeface="+mn-cs"/>
      </a:defRPr>
    </a:lvl4pPr>
    <a:lvl5pPr marL="2194560" lvl="4" indent="0" algn="l" defTabSz="1097280" rtl="0" eaLnBrk="1" latinLnBrk="0" hangingPunct="1">
      <a:lnSpc>
        <a:spcPct val="100000"/>
      </a:lnSpc>
      <a:defRPr lang="en-US" altLang="en-US" sz="2118" b="0" i="0" u="none" strike="noStrike" kern="1200" smtClean="0">
        <a:solidFill>
          <a:schemeClr val="tx1"/>
        </a:solidFill>
        <a:latin typeface="+mn-lt"/>
        <a:ea typeface="+mn-ea"/>
        <a:cs typeface="+mn-cs"/>
      </a:defRPr>
    </a:lvl5pPr>
    <a:lvl6pPr marL="2743200" lvl="5" indent="0" algn="l" defTabSz="1097280" rtl="0" eaLnBrk="1" latinLnBrk="0" hangingPunct="1">
      <a:lnSpc>
        <a:spcPct val="100000"/>
      </a:lnSpc>
      <a:defRPr lang="en-US" altLang="en-US" sz="2118" b="0" i="0" u="none" strike="noStrike" kern="1200" smtClean="0">
        <a:solidFill>
          <a:schemeClr val="tx1"/>
        </a:solidFill>
        <a:latin typeface="+mn-lt"/>
        <a:ea typeface="+mn-ea"/>
        <a:cs typeface="+mn-cs"/>
      </a:defRPr>
    </a:lvl6pPr>
    <a:lvl7pPr marL="3291840" lvl="6" indent="0" algn="l" defTabSz="1097280" rtl="0" eaLnBrk="1" latinLnBrk="0" hangingPunct="1">
      <a:lnSpc>
        <a:spcPct val="100000"/>
      </a:lnSpc>
      <a:defRPr lang="en-US" altLang="en-US" sz="2118" b="0" i="0" u="none" strike="noStrike" kern="1200" smtClean="0">
        <a:solidFill>
          <a:schemeClr val="tx1"/>
        </a:solidFill>
        <a:latin typeface="+mn-lt"/>
        <a:ea typeface="+mn-ea"/>
        <a:cs typeface="+mn-cs"/>
      </a:defRPr>
    </a:lvl7pPr>
    <a:lvl8pPr marL="3840480" lvl="7" indent="0" algn="l" defTabSz="1097280" rtl="0" eaLnBrk="1" latinLnBrk="0" hangingPunct="1">
      <a:lnSpc>
        <a:spcPct val="100000"/>
      </a:lnSpc>
      <a:defRPr lang="en-US" altLang="en-US" sz="2118" b="0" i="0" u="none" strike="noStrike" kern="1200" smtClean="0">
        <a:solidFill>
          <a:schemeClr val="tx1"/>
        </a:solidFill>
        <a:latin typeface="+mn-lt"/>
        <a:ea typeface="+mn-ea"/>
        <a:cs typeface="+mn-cs"/>
      </a:defRPr>
    </a:lvl8pPr>
    <a:lvl9pPr marL="4389120" lvl="8" indent="0" algn="l" defTabSz="1097280" rtl="0" eaLnBrk="1" latinLnBrk="0" hangingPunct="1">
      <a:lnSpc>
        <a:spcPct val="100000"/>
      </a:lnSpc>
      <a:defRPr lang="en-US" altLang="en-US" sz="2118" b="0" i="0" u="none" strike="noStrike" kern="1200" smtClean="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Caitlyn Ryan" initials="CR" lastIdx="3" clrIdx="2"/>
  <p:cmAuthor id="3" name="David Griffith" initials="DG" lastIdx="10" clrIdx="3"/>
  <p:cmAuthor id="4" name="Liebendorfer, Craig" initials="LC" lastIdx="5" clrIdx="4"/>
  <p:cmAuthor id="5" name="Microsoft Office User" initials="MOU" lastIdx="2" clrIdx="5"/>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FF7B"/>
    <a:srgbClr val="F2F4F4"/>
    <a:srgbClr val="FF9901"/>
    <a:srgbClr val="EB5F07"/>
    <a:srgbClr val="D9D9D9"/>
    <a:srgbClr val="00A1C9"/>
    <a:srgbClr val="DF3312"/>
    <a:srgbClr val="262261"/>
    <a:srgbClr val="0D2836"/>
    <a:srgbClr val="1C51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6" autoAdjust="0"/>
    <p:restoredTop sz="79249" autoAdjust="0"/>
  </p:normalViewPr>
  <p:slideViewPr>
    <p:cSldViewPr snapToGrid="0" showGuides="1">
      <p:cViewPr varScale="1">
        <p:scale>
          <a:sx n="151" d="100"/>
          <a:sy n="151" d="100"/>
        </p:scale>
        <p:origin x="208" y="44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70"/>
    </p:cViewPr>
  </p:sorterViewPr>
  <p:notesViewPr>
    <p:cSldViewPr snapToGrid="0">
      <p:cViewPr varScale="1">
        <p:scale>
          <a:sx n="120" d="100"/>
          <a:sy n="120" d="100"/>
        </p:scale>
        <p:origin x="356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22-03-22T16:24:03.265" idx="2">
    <p:pos x="4279" y="946"/>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3/29/22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124754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9129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Shape 1503"/>
          <p:cNvSpPr>
            <a:spLocks noGrp="1" noRot="1" noChangeAspect="1"/>
          </p:cNvSpPr>
          <p:nvPr>
            <p:ph type="sldImg"/>
          </p:nvPr>
        </p:nvSpPr>
        <p:spPr>
          <a:xfrm>
            <a:off x="2198688" y="479425"/>
            <a:ext cx="4852987" cy="2730500"/>
          </a:xfrm>
          <a:prstGeom prst="rect">
            <a:avLst/>
          </a:prstGeom>
        </p:spPr>
        <p:txBody>
          <a:bodyPr/>
          <a:lstStyle/>
          <a:p>
            <a:endParaRPr/>
          </a:p>
        </p:txBody>
      </p:sp>
      <p:sp>
        <p:nvSpPr>
          <p:cNvPr id="1504" name="Shape 1504"/>
          <p:cNvSpPr>
            <a:spLocks noGrp="1"/>
          </p:cNvSpPr>
          <p:nvPr>
            <p:ph type="body" sz="quarter" idx="1"/>
          </p:nvPr>
        </p:nvSpPr>
        <p:spPr>
          <a:prstGeom prst="rect">
            <a:avLst/>
          </a:prstGeom>
        </p:spPr>
        <p:txBody>
          <a:bodyPr/>
          <a:lstStyle/>
          <a:p>
            <a:pPr marL="0" indent="0">
              <a:buFont typeface="Arial" panose="020B0604020202020204" pitchFamily="34" charset="0"/>
              <a:buNone/>
            </a:pPr>
            <a:r>
              <a:rPr lang="en-US" sz="1600" dirty="0"/>
              <a:t>Now that we have our data prepared, there are many different ways which one could go about building a model:</a:t>
            </a:r>
            <a:br>
              <a:rPr lang="en-US" sz="1600" dirty="0"/>
            </a:br>
            <a:r>
              <a:rPr lang="en-US" sz="1600" dirty="0"/>
              <a:t>1. Using SM Studio notebook env (sharable with colleagues)</a:t>
            </a:r>
          </a:p>
          <a:p>
            <a:pPr marL="0" indent="0">
              <a:buFont typeface="Arial" panose="020B0604020202020204" pitchFamily="34" charset="0"/>
              <a:buNone/>
            </a:pPr>
            <a:r>
              <a:rPr lang="en-US" sz="1600" dirty="0"/>
              <a:t>2. Using built-in algorithms</a:t>
            </a:r>
          </a:p>
          <a:p>
            <a:pPr marL="0" indent="0">
              <a:buFont typeface="Arial" panose="020B0604020202020204" pitchFamily="34" charset="0"/>
              <a:buNone/>
            </a:pPr>
            <a:r>
              <a:rPr lang="en-US" sz="1600" dirty="0"/>
              <a:t>4. Jumpstart pre-built solutions + open source models</a:t>
            </a:r>
          </a:p>
          <a:p>
            <a:pPr marL="0" indent="0">
              <a:buFont typeface="Arial" panose="020B0604020202020204" pitchFamily="34" charset="0"/>
              <a:buNone/>
            </a:pPr>
            <a:r>
              <a:rPr lang="en-US" sz="1600" dirty="0"/>
              <a:t>5. </a:t>
            </a:r>
            <a:r>
              <a:rPr lang="en-US" sz="1600" dirty="0" err="1"/>
              <a:t>Automl</a:t>
            </a:r>
            <a:endParaRPr lang="en-US" sz="1600" dirty="0"/>
          </a:p>
          <a:p>
            <a:pPr marL="0" indent="0">
              <a:buFont typeface="Arial" panose="020B0604020202020204" pitchFamily="34" charset="0"/>
              <a:buNone/>
            </a:pPr>
            <a:r>
              <a:rPr lang="en-US" sz="1600" dirty="0"/>
              <a:t>6. Using deep learning containers and building using major frameworks</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Besides this, also accessible is </a:t>
            </a:r>
            <a:r>
              <a:rPr lang="en-US" sz="1600" dirty="0" err="1"/>
              <a:t>SageMaker</a:t>
            </a:r>
            <a:r>
              <a:rPr lang="en-US" sz="1600" dirty="0"/>
              <a:t> Marketplace where turnkey solutions are available from third parties.</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1/Amazon </a:t>
            </a:r>
            <a:r>
              <a:rPr lang="en-US" sz="1600" dirty="0" err="1"/>
              <a:t>SageMaker</a:t>
            </a:r>
            <a:r>
              <a:rPr lang="en-US" sz="1600" dirty="0"/>
              <a:t> Studio provides all the tools you need to iteratively try different modeling techniques in order to evaluate their performance. You can pick different algorithms, including over 15 that are built in and optimized for </a:t>
            </a:r>
            <a:r>
              <a:rPr lang="en-US" sz="1600" dirty="0" err="1"/>
              <a:t>SageMaker</a:t>
            </a:r>
            <a:r>
              <a:rPr lang="en-US" sz="1600" dirty="0"/>
              <a:t>, and over 150 pre-built models from popular model zoos available with just a few clicks. Inside </a:t>
            </a:r>
            <a:r>
              <a:rPr lang="en-US" sz="1600" dirty="0" err="1"/>
              <a:t>SageMaker</a:t>
            </a:r>
            <a:r>
              <a:rPr lang="en-US" sz="1600" dirty="0"/>
              <a:t> Studio, you can run the models on a small scale to see results and view reports on their performance so you can come up with high-quality working prototypes.</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2/The key capabilities for building ML models are: </a:t>
            </a:r>
          </a:p>
          <a:p>
            <a:pPr marL="0" indent="0">
              <a:buFont typeface="Arial" panose="020B0604020202020204" pitchFamily="34" charset="0"/>
              <a:buNone/>
            </a:pPr>
            <a:endParaRPr lang="en-US" sz="1600"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u="sng" dirty="0"/>
              <a:t>Fully managed </a:t>
            </a:r>
            <a:r>
              <a:rPr lang="en-US" sz="1600" u="sng" dirty="0" err="1"/>
              <a:t>Jupyter</a:t>
            </a:r>
            <a:r>
              <a:rPr lang="en-US" sz="1600" u="sng" dirty="0"/>
              <a:t> Notebooks</a:t>
            </a:r>
            <a:r>
              <a:rPr lang="en-US" sz="1600" dirty="0"/>
              <a:t> </a:t>
            </a:r>
          </a:p>
          <a:p>
            <a:pPr marL="0" indent="0">
              <a:buFont typeface="Arial" panose="020B0604020202020204" pitchFamily="34" charset="0"/>
              <a:buNone/>
            </a:pPr>
            <a:r>
              <a:rPr lang="en-US" sz="1600" dirty="0"/>
              <a:t>Amazon </a:t>
            </a:r>
            <a:r>
              <a:rPr lang="en-US" sz="1600" dirty="0" err="1"/>
              <a:t>SageMaker</a:t>
            </a:r>
            <a:r>
              <a:rPr lang="en-US" sz="1600" dirty="0"/>
              <a:t> Studio Notebooks are fully managed </a:t>
            </a:r>
            <a:r>
              <a:rPr lang="en-US" sz="1600" dirty="0" err="1"/>
              <a:t>Jupyter</a:t>
            </a:r>
            <a:r>
              <a:rPr lang="en-US" sz="1600" dirty="0"/>
              <a:t> notebooks and the underlying compute resources are fully elastic, so you can easily dial up or down the available resources. Notebooks are shared with a single click so colleagues get the same notebook, saved in the same place.</a:t>
            </a:r>
          </a:p>
          <a:p>
            <a:pPr marL="0" indent="0">
              <a:buFont typeface="Arial" panose="020B0604020202020204" pitchFamily="34" charset="0"/>
              <a:buNone/>
            </a:pPr>
            <a:endParaRPr lang="en-US" sz="1600" dirty="0"/>
          </a:p>
          <a:p>
            <a:r>
              <a:rPr lang="en-US" sz="1600" u="sng" dirty="0"/>
              <a:t>Built-in Algorithms</a:t>
            </a:r>
            <a:r>
              <a:rPr lang="en-US" sz="1600" dirty="0"/>
              <a:t> </a:t>
            </a:r>
          </a:p>
          <a:p>
            <a:r>
              <a:rPr lang="en-US" sz="900" kern="1200" dirty="0">
                <a:solidFill>
                  <a:schemeClr val="tx1"/>
                </a:solidFill>
                <a:effectLst/>
                <a:latin typeface="+mn-lt"/>
                <a:ea typeface="+mn-ea"/>
                <a:cs typeface="+mn-cs"/>
              </a:rPr>
              <a:t>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also offers over 15 built-in algorithms available in pre-built container images that can be used to quickly train and run inference. Some</a:t>
            </a:r>
            <a:r>
              <a:rPr lang="en-US" sz="900" kern="1200" baseline="0" dirty="0">
                <a:solidFill>
                  <a:schemeClr val="tx1"/>
                </a:solidFill>
                <a:effectLst/>
                <a:latin typeface="+mn-lt"/>
                <a:ea typeface="+mn-ea"/>
                <a:cs typeface="+mn-cs"/>
              </a:rPr>
              <a:t> example algorithms include, </a:t>
            </a:r>
            <a:r>
              <a:rPr lang="en-US" sz="900" kern="1200" baseline="0" dirty="0" err="1">
                <a:solidFill>
                  <a:schemeClr val="tx1"/>
                </a:solidFill>
                <a:effectLst/>
                <a:latin typeface="+mn-lt"/>
                <a:ea typeface="+mn-ea"/>
                <a:cs typeface="+mn-cs"/>
              </a:rPr>
              <a:t>DeepAR</a:t>
            </a:r>
            <a:r>
              <a:rPr lang="en-US" sz="900" kern="1200" baseline="0" dirty="0">
                <a:solidFill>
                  <a:schemeClr val="tx1"/>
                </a:solidFill>
                <a:effectLst/>
                <a:latin typeface="+mn-lt"/>
                <a:ea typeface="+mn-ea"/>
                <a:cs typeface="+mn-cs"/>
              </a:rPr>
              <a:t>, K-Means Clustering, Linear Learn, K-Nearest Neighbor, and </a:t>
            </a:r>
            <a:r>
              <a:rPr lang="en-US" sz="900" kern="1200" baseline="0" dirty="0" err="1">
                <a:solidFill>
                  <a:schemeClr val="tx1"/>
                </a:solidFill>
                <a:effectLst/>
                <a:latin typeface="+mn-lt"/>
                <a:ea typeface="+mn-ea"/>
                <a:cs typeface="+mn-cs"/>
              </a:rPr>
              <a:t>BlazingText</a:t>
            </a:r>
            <a:r>
              <a:rPr lang="en-US" sz="900" kern="1200" baseline="0" dirty="0">
                <a:solidFill>
                  <a:schemeClr val="tx1"/>
                </a:solidFill>
                <a:effectLst/>
                <a:latin typeface="+mn-lt"/>
                <a:ea typeface="+mn-ea"/>
                <a:cs typeface="+mn-cs"/>
              </a:rPr>
              <a:t>. </a:t>
            </a:r>
            <a:endParaRPr lang="en-US" sz="900" kern="1200" dirty="0">
              <a:solidFill>
                <a:schemeClr val="tx1"/>
              </a:solidFill>
              <a:effectLst/>
              <a:latin typeface="+mn-lt"/>
              <a:ea typeface="+mn-ea"/>
              <a:cs typeface="+mn-cs"/>
            </a:endParaRPr>
          </a:p>
          <a:p>
            <a:pPr marL="0" indent="0">
              <a:buFont typeface="Arial" panose="020B0604020202020204" pitchFamily="34" charset="0"/>
              <a:buNone/>
            </a:pPr>
            <a:endParaRPr lang="en-US" sz="1600" dirty="0"/>
          </a:p>
          <a:p>
            <a:r>
              <a:rPr lang="en-US" sz="1600" u="sng" dirty="0"/>
              <a:t>Pre-Built Solutions and Open-Source Models </a:t>
            </a:r>
          </a:p>
          <a:p>
            <a:r>
              <a:rPr lang="en-US" sz="900" kern="1200" dirty="0">
                <a:solidFill>
                  <a:schemeClr val="tx1"/>
                </a:solidFill>
                <a:effectLst/>
                <a:latin typeface="+mn-lt"/>
                <a:ea typeface="+mn-ea"/>
                <a:cs typeface="+mn-cs"/>
              </a:rPr>
              <a:t>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JumpStart helps you quickly get started with ML using pre-built solutions that can be deployed with just a few clicks.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JumpStart also supports one-click deployment and fine-tuning of more than 150 popular open-source models.</a:t>
            </a:r>
          </a:p>
          <a:p>
            <a:pPr marL="0" indent="0">
              <a:buFont typeface="Arial" panose="020B0604020202020204" pitchFamily="34" charset="0"/>
              <a:buNone/>
            </a:pPr>
            <a:endParaRPr lang="en-US" sz="1600" dirty="0"/>
          </a:p>
          <a:p>
            <a:r>
              <a:rPr lang="en-US" sz="1600" u="sng" dirty="0" err="1"/>
              <a:t>AutoML</a:t>
            </a:r>
            <a:r>
              <a:rPr lang="en-US" sz="1600" u="sng" dirty="0"/>
              <a:t> </a:t>
            </a:r>
          </a:p>
          <a:p>
            <a:r>
              <a:rPr lang="en-US" sz="900" kern="1200" dirty="0">
                <a:solidFill>
                  <a:schemeClr val="tx1"/>
                </a:solidFill>
                <a:effectLst/>
                <a:latin typeface="+mn-lt"/>
                <a:ea typeface="+mn-ea"/>
                <a:cs typeface="+mn-cs"/>
              </a:rPr>
              <a:t>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Autopilot automatically builds, trains, and tunes the best machine learning models, based on your data while allowing to maintain full control and visibility. You then can directly deploy the model to production with just one click, or iterate to improve the model quality. </a:t>
            </a:r>
            <a:r>
              <a:rPr lang="en-US" dirty="0"/>
              <a:t>Amazon </a:t>
            </a:r>
            <a:r>
              <a:rPr lang="en-US" dirty="0" err="1"/>
              <a:t>SageMaker</a:t>
            </a:r>
            <a:r>
              <a:rPr lang="en-US" dirty="0"/>
              <a:t> Autopilot eliminates the heavy lifting of building ML models, and helps you automatically build, train, and tune the best ML model based on your data. With </a:t>
            </a:r>
            <a:r>
              <a:rPr lang="en-US" dirty="0" err="1"/>
              <a:t>SageMaker</a:t>
            </a:r>
            <a:r>
              <a:rPr lang="en-US" dirty="0"/>
              <a:t> Autopilot, you simply provide a tabular dataset and select the target column to predict, which can be a number (such as a house price, called regression), or a category (such as spam/not spam, called classification). </a:t>
            </a:r>
            <a:r>
              <a:rPr lang="en-US" dirty="0" err="1"/>
              <a:t>SageMaker</a:t>
            </a:r>
            <a:r>
              <a:rPr lang="en-US" dirty="0"/>
              <a:t> Autopilot will automatically explore different solutions to find the best model. You then can directly deploy the model to production with just one click, or iterate on the recommended solutions with Amazon </a:t>
            </a:r>
            <a:r>
              <a:rPr lang="en-US" dirty="0" err="1"/>
              <a:t>SageMaker</a:t>
            </a:r>
            <a:r>
              <a:rPr lang="en-US" dirty="0"/>
              <a:t> Studio to further improve the model quality.</a:t>
            </a:r>
            <a:endParaRPr lang="en-US" sz="900" kern="1200" dirty="0">
              <a:solidFill>
                <a:schemeClr val="tx1"/>
              </a:solidFill>
              <a:effectLst/>
              <a:latin typeface="+mn-lt"/>
              <a:ea typeface="+mn-ea"/>
              <a:cs typeface="+mn-cs"/>
            </a:endParaRPr>
          </a:p>
          <a:p>
            <a:pPr marL="0" indent="0">
              <a:buFont typeface="Arial" panose="020B0604020202020204" pitchFamily="34" charset="0"/>
              <a:buNone/>
            </a:pPr>
            <a:endParaRPr lang="en-US" sz="1600" dirty="0"/>
          </a:p>
          <a:p>
            <a:r>
              <a:rPr lang="en-US" sz="1600" u="sng" dirty="0"/>
              <a:t>Optimized for Major Frameworks </a:t>
            </a:r>
          </a:p>
          <a:p>
            <a:r>
              <a:rPr lang="en-US" sz="900" kern="1200" dirty="0">
                <a:solidFill>
                  <a:schemeClr val="tx1"/>
                </a:solidFill>
                <a:effectLst/>
                <a:latin typeface="+mn-lt"/>
                <a:ea typeface="+mn-ea"/>
                <a:cs typeface="+mn-cs"/>
              </a:rPr>
              <a:t>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is optimized for many popular deep learning frameworks such as TensorFlow, Apache </a:t>
            </a:r>
            <a:r>
              <a:rPr lang="en-US" sz="900" kern="1200" dirty="0" err="1">
                <a:solidFill>
                  <a:schemeClr val="tx1"/>
                </a:solidFill>
                <a:effectLst/>
                <a:latin typeface="+mn-lt"/>
                <a:ea typeface="+mn-ea"/>
                <a:cs typeface="+mn-cs"/>
              </a:rPr>
              <a:t>MXNet</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PyTorch</a:t>
            </a:r>
            <a:r>
              <a:rPr lang="en-US" sz="900" kern="1200" dirty="0">
                <a:solidFill>
                  <a:schemeClr val="tx1"/>
                </a:solidFill>
                <a:effectLst/>
                <a:latin typeface="+mn-lt"/>
                <a:ea typeface="+mn-ea"/>
                <a:cs typeface="+mn-cs"/>
              </a:rPr>
              <a:t>, and more. Frameworks are always up-to-date with the latest version, and are optimized for performance on AWS. You don’t need to manually setup these frameworks and can use them within the built-in containers.</a:t>
            </a:r>
          </a:p>
          <a:p>
            <a:pPr defTabSz="2212230">
              <a:defRPr/>
            </a:pPr>
            <a:endParaRPr lang="en-US" sz="1500" dirty="0"/>
          </a:p>
          <a:p>
            <a:r>
              <a:rPr lang="en-US" sz="1500" b="1" dirty="0"/>
              <a:t>Transition: </a:t>
            </a:r>
            <a:r>
              <a:rPr lang="en-US" sz="1200" b="0" i="0" u="none" strike="noStrike" kern="1200" baseline="0" dirty="0">
                <a:solidFill>
                  <a:schemeClr val="tx1"/>
                </a:solidFill>
                <a:latin typeface="+mn-lt"/>
                <a:ea typeface="+mn-ea"/>
                <a:cs typeface="+mn-cs"/>
              </a:rPr>
              <a:t>Today, data scientists use </a:t>
            </a:r>
            <a:r>
              <a:rPr lang="en-US" sz="1200" b="0" i="0" u="none" strike="noStrike" kern="1200" baseline="0" dirty="0" err="1">
                <a:solidFill>
                  <a:schemeClr val="tx1"/>
                </a:solidFill>
                <a:latin typeface="+mn-lt"/>
                <a:ea typeface="+mn-ea"/>
                <a:cs typeface="+mn-cs"/>
              </a:rPr>
              <a:t>SageMaker</a:t>
            </a:r>
            <a:r>
              <a:rPr lang="en-US" sz="1200" b="0" i="0" u="none" strike="noStrike" kern="1200" baseline="0" dirty="0">
                <a:solidFill>
                  <a:schemeClr val="tx1"/>
                </a:solidFill>
                <a:latin typeface="+mn-lt"/>
                <a:ea typeface="+mn-ea"/>
                <a:cs typeface="+mn-cs"/>
              </a:rPr>
              <a:t> Studio to quickly spin up a Notebook in </a:t>
            </a:r>
            <a:r>
              <a:rPr lang="en-US" sz="1200" b="0" i="0" u="none" strike="noStrike" kern="1200" baseline="0" dirty="0" err="1">
                <a:solidFill>
                  <a:schemeClr val="tx1"/>
                </a:solidFill>
                <a:latin typeface="+mn-lt"/>
                <a:ea typeface="+mn-ea"/>
                <a:cs typeface="+mn-cs"/>
              </a:rPr>
              <a:t>SageMaker</a:t>
            </a:r>
            <a:r>
              <a:rPr lang="en-US" sz="1200" b="0" i="0" u="none" strike="noStrike" kern="1200" baseline="0" dirty="0">
                <a:solidFill>
                  <a:schemeClr val="tx1"/>
                </a:solidFill>
                <a:latin typeface="+mn-lt"/>
                <a:ea typeface="+mn-ea"/>
                <a:cs typeface="+mn-cs"/>
              </a:rPr>
              <a:t> Studio to build machine learning models. But, customers tell us that to get the most value from their data they often need to manage separate analytic and data preparation notebooks to perform data engineering and data analytics as well as for building machine learning models. And increasingly, the functions of data engineering, data analytics, and data science are blurring, either being performed by the same person or often needing access to the same tool sets. For instance, both an engineer and a scientist need to run some Spark workloads, be it for pre-processing or feature engineering or data exploration or perhaps even model building. The context switching and set up of different interfaces is complex and slows down innovation. To solve this, customers asked us for one notebook to cover all of their data needs.</a:t>
            </a:r>
            <a:endParaRPr lang="en-US" sz="1500" dirty="0"/>
          </a:p>
        </p:txBody>
      </p:sp>
    </p:spTree>
    <p:extLst>
      <p:ext uri="{BB962C8B-B14F-4D97-AF65-F5344CB8AC3E}">
        <p14:creationId xmlns:p14="http://schemas.microsoft.com/office/powerpoint/2010/main" val="277356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Shape 1503"/>
          <p:cNvSpPr>
            <a:spLocks noGrp="1" noRot="1" noChangeAspect="1"/>
          </p:cNvSpPr>
          <p:nvPr>
            <p:ph type="sldImg"/>
          </p:nvPr>
        </p:nvSpPr>
        <p:spPr>
          <a:xfrm>
            <a:off x="2198688" y="479425"/>
            <a:ext cx="4852987" cy="2730500"/>
          </a:xfrm>
          <a:prstGeom prst="rect">
            <a:avLst/>
          </a:prstGeom>
        </p:spPr>
        <p:txBody>
          <a:bodyPr/>
          <a:lstStyle/>
          <a:p>
            <a:endParaRPr/>
          </a:p>
        </p:txBody>
      </p:sp>
      <p:sp>
        <p:nvSpPr>
          <p:cNvPr id="1504" name="Shape 1504"/>
          <p:cNvSpPr>
            <a:spLocks noGrp="1"/>
          </p:cNvSpPr>
          <p:nvPr>
            <p:ph type="body" sz="quarter" idx="1"/>
          </p:nvPr>
        </p:nvSpPr>
        <p:spPr>
          <a:prstGeom prst="rect">
            <a:avLst/>
          </a:prstGeom>
        </p:spPr>
        <p:txBody>
          <a:bodyPr/>
          <a:lstStyle/>
          <a:p>
            <a:r>
              <a:rPr lang="en-US" sz="900" kern="1200" dirty="0">
                <a:solidFill>
                  <a:schemeClr val="tx1"/>
                </a:solidFill>
                <a:effectLst/>
                <a:latin typeface="+mn-lt"/>
                <a:ea typeface="+mn-ea"/>
                <a:cs typeface="+mn-cs"/>
              </a:rPr>
              <a:t>1/ 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reduces the time and cost to train and tune machine learning (ML) models without the need to manage infrastructure.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2/With 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you can easily train and tune ML models using purpose-built tools to manage and track training experiments, automatically choose the optimal hyperparameters, debug training jobs, and automatically monitor utilization of system resources such as GPUs, CPUs, and network bandwidth. All steps of the training workflow can be automated into ML workflow so you can scale to thousands of training experiments.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also offers the highest performing ML compute infrastructure including P4d instances which provide up to 60% lower cost to train ML models compared to previous generation instances.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automatically scales infrastructure up and down based on your training job requirements from one GPU to thousands, or from terabytes to petabytes of storage. Therefore, you don’t need to worry about managing infrastructure, and since you  only pay for what you use, you can better manage your training costs. To making training faster, you can enable the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Training Compiler and immediately achieve up to 50% speed up through graph and kernel level optimizations which makes more efficient use of GPUs. Also, the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distributed training libraries automatically split models and training datasets across GPU instances helping you complete distributed training up to 40% faster.</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3/The</a:t>
            </a:r>
            <a:r>
              <a:rPr lang="en-US" sz="900" kern="1200" baseline="0" dirty="0">
                <a:solidFill>
                  <a:schemeClr val="tx1"/>
                </a:solidFill>
                <a:effectLst/>
                <a:latin typeface="+mn-lt"/>
                <a:ea typeface="+mn-ea"/>
                <a:cs typeface="+mn-cs"/>
              </a:rPr>
              <a:t> key capabilities to train ML models are: </a:t>
            </a:r>
          </a:p>
          <a:p>
            <a:endParaRPr lang="en-US" sz="900" kern="1200" baseline="0" dirty="0">
              <a:solidFill>
                <a:schemeClr val="tx1"/>
              </a:solidFill>
              <a:effectLst/>
              <a:latin typeface="+mn-lt"/>
              <a:ea typeface="+mn-ea"/>
              <a:cs typeface="+mn-cs"/>
            </a:endParaRPr>
          </a:p>
          <a:p>
            <a:r>
              <a:rPr lang="en-US" sz="900" u="sng" kern="1200" dirty="0">
                <a:solidFill>
                  <a:schemeClr val="tx1"/>
                </a:solidFill>
                <a:effectLst/>
                <a:latin typeface="+mn-lt"/>
                <a:ea typeface="+mn-ea"/>
                <a:cs typeface="+mn-cs"/>
              </a:rPr>
              <a:t>Experiment Management and Automatic Model Tuning</a:t>
            </a:r>
          </a:p>
          <a:p>
            <a:r>
              <a:rPr lang="en-US" sz="900" kern="1200" dirty="0">
                <a:solidFill>
                  <a:schemeClr val="tx1"/>
                </a:solidFill>
                <a:effectLst/>
                <a:latin typeface="+mn-lt"/>
                <a:ea typeface="+mn-ea"/>
                <a:cs typeface="+mn-cs"/>
              </a:rPr>
              <a:t>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Experiments helps you track iterations to ML models by capturing the input parameters, configurations, and results, and storing them as ‘experiments’.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can automatically tune your model by adjusting thousands of combinations of algorithm parameters to arrive at the most accurate predictions the model is capable of producing saving weeks of effort.</a:t>
            </a:r>
          </a:p>
          <a:p>
            <a:pPr defTabSz="2212230">
              <a:defRPr/>
            </a:pPr>
            <a:endParaRPr lang="en-US" sz="1500" dirty="0"/>
          </a:p>
          <a:p>
            <a:r>
              <a:rPr lang="en-US" sz="900" u="sng" kern="1200" dirty="0">
                <a:solidFill>
                  <a:schemeClr val="tx1"/>
                </a:solidFill>
                <a:effectLst/>
                <a:latin typeface="+mn-lt"/>
                <a:ea typeface="+mn-ea"/>
                <a:cs typeface="+mn-cs"/>
              </a:rPr>
              <a:t>Debug and Profile Training Runs</a:t>
            </a:r>
          </a:p>
          <a:p>
            <a:r>
              <a:rPr lang="en-US" sz="900" kern="1200" dirty="0">
                <a:solidFill>
                  <a:schemeClr val="tx1"/>
                </a:solidFill>
                <a:effectLst/>
                <a:latin typeface="+mn-lt"/>
                <a:ea typeface="+mn-ea"/>
                <a:cs typeface="+mn-cs"/>
              </a:rPr>
              <a:t>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Debugger captures metrics and profiles training jobs in real-time so you can correct performance problems quickly before the model is deployed to production</a:t>
            </a:r>
          </a:p>
          <a:p>
            <a:endParaRPr lang="en-US" sz="900" kern="1200" dirty="0">
              <a:solidFill>
                <a:schemeClr val="tx1"/>
              </a:solidFill>
              <a:effectLst/>
              <a:latin typeface="+mn-lt"/>
              <a:ea typeface="+mn-ea"/>
              <a:cs typeface="+mn-cs"/>
            </a:endParaRPr>
          </a:p>
          <a:p>
            <a:r>
              <a:rPr lang="en-US" sz="900" u="sng" kern="1200" dirty="0">
                <a:solidFill>
                  <a:schemeClr val="tx1"/>
                </a:solidFill>
                <a:effectLst/>
                <a:latin typeface="+mn-lt"/>
                <a:ea typeface="+mn-ea"/>
                <a:cs typeface="+mn-cs"/>
              </a:rPr>
              <a:t>Distributed Training</a:t>
            </a:r>
          </a:p>
          <a:p>
            <a:r>
              <a:rPr lang="en-US" sz="900" kern="1200" dirty="0">
                <a:solidFill>
                  <a:schemeClr val="tx1"/>
                </a:solidFill>
                <a:effectLst/>
                <a:latin typeface="+mn-lt"/>
                <a:ea typeface="+mn-ea"/>
                <a:cs typeface="+mn-cs"/>
              </a:rPr>
              <a:t>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makes it faster to perform distributed training by automatically splitting deep learning models and training datasets across AWS GPU instances with fewer than 10 lines of code. </a:t>
            </a:r>
          </a:p>
          <a:p>
            <a:endParaRPr lang="en-US" sz="900" kern="1200" dirty="0">
              <a:solidFill>
                <a:schemeClr val="tx1"/>
              </a:solidFill>
              <a:effectLst/>
              <a:latin typeface="+mn-lt"/>
              <a:ea typeface="+mn-ea"/>
              <a:cs typeface="+mn-cs"/>
            </a:endParaRPr>
          </a:p>
          <a:p>
            <a:r>
              <a:rPr lang="en-US" sz="900" u="sng" kern="1200" dirty="0">
                <a:solidFill>
                  <a:schemeClr val="tx1"/>
                </a:solidFill>
                <a:effectLst/>
                <a:latin typeface="+mn-lt"/>
                <a:ea typeface="+mn-ea"/>
                <a:cs typeface="+mn-cs"/>
              </a:rPr>
              <a:t>Training Compiler</a:t>
            </a:r>
          </a:p>
          <a:p>
            <a:r>
              <a:rPr lang="en-US" sz="900" kern="1200" dirty="0">
                <a:solidFill>
                  <a:schemeClr val="tx1"/>
                </a:solidFill>
                <a:effectLst/>
                <a:latin typeface="+mn-lt"/>
                <a:ea typeface="+mn-ea"/>
                <a:cs typeface="+mn-cs"/>
              </a:rPr>
              <a:t>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Training Compiler accelerates training by up to 50% through graph and kernel level optimizations that make more efficient use of GPUs. It is integrated with the versions of TensorFlow and </a:t>
            </a:r>
            <a:r>
              <a:rPr lang="en-US" sz="900" kern="1200" dirty="0" err="1">
                <a:solidFill>
                  <a:schemeClr val="tx1"/>
                </a:solidFill>
                <a:effectLst/>
                <a:latin typeface="+mn-lt"/>
                <a:ea typeface="+mn-ea"/>
                <a:cs typeface="+mn-cs"/>
              </a:rPr>
              <a:t>PyTorch</a:t>
            </a:r>
            <a:r>
              <a:rPr lang="en-US" sz="900" kern="1200" dirty="0">
                <a:solidFill>
                  <a:schemeClr val="tx1"/>
                </a:solidFill>
                <a:effectLst/>
                <a:latin typeface="+mn-lt"/>
                <a:ea typeface="+mn-ea"/>
                <a:cs typeface="+mn-cs"/>
              </a:rPr>
              <a:t> in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so that you can speed up training in these popular frameworks with minimal code changes</a:t>
            </a:r>
          </a:p>
          <a:p>
            <a:endParaRPr lang="en-US" sz="900" kern="1200" dirty="0">
              <a:solidFill>
                <a:schemeClr val="tx1"/>
              </a:solidFill>
              <a:effectLst/>
              <a:latin typeface="+mn-lt"/>
              <a:ea typeface="+mn-ea"/>
              <a:cs typeface="+mn-cs"/>
            </a:endParaRPr>
          </a:p>
          <a:p>
            <a:r>
              <a:rPr lang="en-US" sz="900" u="sng" kern="1200" dirty="0">
                <a:solidFill>
                  <a:schemeClr val="tx1"/>
                </a:solidFill>
                <a:effectLst/>
                <a:latin typeface="+mn-lt"/>
                <a:ea typeface="+mn-ea"/>
                <a:cs typeface="+mn-cs"/>
              </a:rPr>
              <a:t>Managed Spot Training</a:t>
            </a:r>
          </a:p>
          <a:p>
            <a:r>
              <a:rPr lang="en-US" sz="900" kern="1200" dirty="0">
                <a:solidFill>
                  <a:schemeClr val="tx1"/>
                </a:solidFill>
                <a:effectLst/>
                <a:latin typeface="+mn-lt"/>
                <a:ea typeface="+mn-ea"/>
                <a:cs typeface="+mn-cs"/>
              </a:rPr>
              <a:t>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provides Managed Spot Training to help you to reduce training costs by up to 90%. Training jobs are automatically run when compute capacity becomes available and are made resilient to interruptions caused by changes in capacity</a:t>
            </a:r>
            <a:endParaRPr lang="en-US" sz="1500" dirty="0"/>
          </a:p>
          <a:p>
            <a:pPr defTabSz="2212230">
              <a:defRPr/>
            </a:pPr>
            <a:endParaRPr lang="en-US" sz="1500" dirty="0"/>
          </a:p>
          <a:p>
            <a:pPr marL="0" marR="0" lvl="0" indent="0" algn="l" defTabSz="2212230" rtl="0" eaLnBrk="1" fontAlgn="auto" latinLnBrk="0" hangingPunct="1">
              <a:lnSpc>
                <a:spcPct val="100000"/>
              </a:lnSpc>
              <a:spcBef>
                <a:spcPts val="0"/>
              </a:spcBef>
              <a:spcAft>
                <a:spcPts val="0"/>
              </a:spcAft>
              <a:buClrTx/>
              <a:buSzTx/>
              <a:buFontTx/>
              <a:buNone/>
              <a:tabLst/>
              <a:defRPr/>
            </a:pPr>
            <a:r>
              <a:rPr lang="en-US" sz="1500" b="1" dirty="0"/>
              <a:t>Transition: </a:t>
            </a:r>
            <a:r>
              <a:rPr lang="en-US" sz="1500" b="0" dirty="0"/>
              <a:t>Let’s now explore the capabilities</a:t>
            </a:r>
            <a:r>
              <a:rPr lang="en-US" sz="1500" b="0" baseline="0" dirty="0"/>
              <a:t> and benefits of </a:t>
            </a:r>
            <a:r>
              <a:rPr lang="en-US" sz="1500" b="0" baseline="0" dirty="0" err="1"/>
              <a:t>SageMaker</a:t>
            </a:r>
            <a:r>
              <a:rPr lang="en-US" sz="1500" b="0" baseline="0" dirty="0"/>
              <a:t> for deploying ML models. </a:t>
            </a:r>
            <a:endParaRPr lang="en-US" sz="1500" dirty="0"/>
          </a:p>
          <a:p>
            <a:pPr defTabSz="2212230">
              <a:defRPr/>
            </a:pPr>
            <a:endParaRPr lang="en-US" sz="1500" dirty="0"/>
          </a:p>
        </p:txBody>
      </p:sp>
    </p:spTree>
    <p:extLst>
      <p:ext uri="{BB962C8B-B14F-4D97-AF65-F5344CB8AC3E}">
        <p14:creationId xmlns:p14="http://schemas.microsoft.com/office/powerpoint/2010/main" val="1563403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73774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Shape 1503"/>
          <p:cNvSpPr>
            <a:spLocks noGrp="1" noRot="1" noChangeAspect="1"/>
          </p:cNvSpPr>
          <p:nvPr>
            <p:ph type="sldImg"/>
          </p:nvPr>
        </p:nvSpPr>
        <p:spPr>
          <a:xfrm>
            <a:off x="2198688" y="479425"/>
            <a:ext cx="4852987" cy="2730500"/>
          </a:xfrm>
          <a:prstGeom prst="rect">
            <a:avLst/>
          </a:prstGeom>
        </p:spPr>
        <p:txBody>
          <a:bodyPr/>
          <a:lstStyle/>
          <a:p>
            <a:endParaRPr/>
          </a:p>
        </p:txBody>
      </p:sp>
      <p:sp>
        <p:nvSpPr>
          <p:cNvPr id="1504" name="Shape 1504"/>
          <p:cNvSpPr>
            <a:spLocks noGrp="1"/>
          </p:cNvSpPr>
          <p:nvPr>
            <p:ph type="body" sz="quarter" idx="1"/>
          </p:nvPr>
        </p:nvSpPr>
        <p:spPr>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1/ 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make it easy to deploy and manage machine learning models at scale. As a fully managed service,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takes care of setting up and managing instances for inference, ensuring software version compatibilities, and patching versions.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also provides built-in metrics and logs for endpoints that you can use to monitor and receive alerts.</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2/Amazon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offers more than 70 instance types with varying levels of compute and memory, including Amazon EC2 Inf1 instances based on AWS </a:t>
            </a:r>
            <a:r>
              <a:rPr lang="en-US" sz="900" kern="1200" dirty="0" err="1">
                <a:solidFill>
                  <a:schemeClr val="tx1"/>
                </a:solidFill>
                <a:effectLst/>
                <a:latin typeface="+mn-lt"/>
                <a:ea typeface="+mn-ea"/>
                <a:cs typeface="+mn-cs"/>
              </a:rPr>
              <a:t>Inferentia</a:t>
            </a:r>
            <a:r>
              <a:rPr lang="en-US" sz="900" kern="1200" dirty="0">
                <a:solidFill>
                  <a:schemeClr val="tx1"/>
                </a:solidFill>
                <a:effectLst/>
                <a:latin typeface="+mn-lt"/>
                <a:ea typeface="+mn-ea"/>
                <a:cs typeface="+mn-cs"/>
              </a:rPr>
              <a:t>, high-performance ML inference chips designed and built by AWS, and GPU instances such as Amazon EC2 G4dn to meet the performance and cost requirements of any use case, including real-time, high throughput, and batch inference.</a:t>
            </a:r>
            <a:r>
              <a:rPr lang="en-US" dirty="0">
                <a:effectLst/>
              </a:rPr>
              <a:t> </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3/</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allows developers to access deployed models through API requests with response times as low a few milliseconds. This supports use cases requiring real-time responses, such as ad serving, fraud detection, and personalized product recommendations.</a:t>
            </a:r>
            <a:r>
              <a:rPr lang="en-US" dirty="0">
                <a:effectLst/>
              </a:rPr>
              <a:t> </a:t>
            </a:r>
            <a:r>
              <a:rPr lang="en-US" sz="900" kern="1200" baseline="0" dirty="0">
                <a:solidFill>
                  <a:schemeClr val="tx1"/>
                </a:solidFill>
                <a:effectLst/>
                <a:latin typeface="+mn-lt"/>
                <a:ea typeface="+mn-ea"/>
                <a:cs typeface="+mn-cs"/>
              </a:rPr>
              <a:t> </a:t>
            </a:r>
          </a:p>
          <a:p>
            <a:endParaRPr lang="en-US" sz="1500" dirty="0"/>
          </a:p>
          <a:p>
            <a:r>
              <a:rPr lang="en-US" sz="1500" dirty="0"/>
              <a:t>4/</a:t>
            </a:r>
            <a:r>
              <a:rPr lang="en-US" sz="900" kern="1200" dirty="0">
                <a:solidFill>
                  <a:schemeClr val="tx1"/>
                </a:solidFill>
                <a:effectLst/>
                <a:latin typeface="+mn-lt"/>
                <a:ea typeface="+mn-ea"/>
                <a:cs typeface="+mn-cs"/>
              </a:rPr>
              <a:t>For inference requests that take longer to finish,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offers asynchronous inference, which supports processing times up to 15 minutes and payloads up to 1 gigabyte. Asynchronous inference is best suited for use cases requiring real-time user experience, but use large CV or NLP models. With asynchronous inference, your inference requests get separated from your backend application and web servers to prevent long-running inference requests from blocking your calling application. Asynchronous inference can also scale your model serving instance count down to zero, optimizing your costs when you don't need to make inference requests.</a:t>
            </a:r>
            <a:r>
              <a:rPr lang="en-US" sz="1600" dirty="0">
                <a:effectLst/>
              </a:rPr>
              <a:t> </a:t>
            </a:r>
          </a:p>
          <a:p>
            <a:endParaRPr lang="en-US" sz="1600" dirty="0">
              <a:effectLst/>
            </a:endParaRPr>
          </a:p>
          <a:p>
            <a:r>
              <a:rPr lang="en-US" sz="1600" dirty="0">
                <a:effectLst/>
              </a:rPr>
              <a:t>5/</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provides scalable and cost-effective ways to deploy ML models, whether it’s one model or a large number of models.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multi-model endpoints and multi-container endpoints enable you to deploy thousands of models on a single endpoint, improving cost-effectiveness while providing the flexibility to utilize models as often as you need them.</a:t>
            </a:r>
            <a:r>
              <a:rPr lang="en-US" sz="1600" dirty="0">
                <a:effectLst/>
              </a:rPr>
              <a:t> For use cases with intermittent inference requests (</a:t>
            </a:r>
            <a:r>
              <a:rPr lang="en-US" sz="900" b="0" i="0" u="none" strike="noStrike" kern="1200" dirty="0">
                <a:solidFill>
                  <a:schemeClr val="tx1"/>
                </a:solidFill>
                <a:effectLst/>
                <a:latin typeface="+mn-lt"/>
                <a:ea typeface="+mn-ea"/>
                <a:cs typeface="+mn-cs"/>
              </a:rPr>
              <a:t>long idle periods between inference requests), </a:t>
            </a:r>
            <a:r>
              <a:rPr lang="en-US" sz="900" b="0" i="0" u="none" strike="noStrike" kern="1200" dirty="0" err="1">
                <a:solidFill>
                  <a:schemeClr val="tx1"/>
                </a:solidFill>
                <a:effectLst/>
                <a:latin typeface="+mn-lt"/>
                <a:ea typeface="+mn-ea"/>
                <a:cs typeface="+mn-cs"/>
              </a:rPr>
              <a:t>SageMaker</a:t>
            </a:r>
            <a:r>
              <a:rPr lang="en-US" sz="900" b="0" i="0" u="none" strike="noStrike" kern="1200" dirty="0">
                <a:solidFill>
                  <a:schemeClr val="tx1"/>
                </a:solidFill>
                <a:effectLst/>
                <a:latin typeface="+mn-lt"/>
                <a:ea typeface="+mn-ea"/>
                <a:cs typeface="+mn-cs"/>
              </a:rPr>
              <a:t> Serverless Inference automatically provisions, scales, and turns off compute capacity based on the number of inference requests. </a:t>
            </a:r>
            <a:r>
              <a:rPr lang="en-US" sz="900" b="0" i="0" u="none" strike="noStrike" kern="1200" dirty="0" err="1">
                <a:solidFill>
                  <a:schemeClr val="tx1"/>
                </a:solidFill>
                <a:effectLst/>
                <a:latin typeface="+mn-lt"/>
                <a:ea typeface="+mn-ea"/>
                <a:cs typeface="+mn-cs"/>
              </a:rPr>
              <a:t>SageMaker</a:t>
            </a:r>
            <a:r>
              <a:rPr lang="en-US" sz="900" b="0" i="0" u="none" strike="noStrike" kern="1200" dirty="0">
                <a:solidFill>
                  <a:schemeClr val="tx1"/>
                </a:solidFill>
                <a:effectLst/>
                <a:latin typeface="+mn-lt"/>
                <a:ea typeface="+mn-ea"/>
                <a:cs typeface="+mn-cs"/>
              </a:rPr>
              <a:t> Serverless Inference, the service automatically removes the need to manage complex scaling workflows by ensuring the exact amount of resources are available for inference to save time and money.</a:t>
            </a:r>
            <a:r>
              <a:rPr lang="en-US" sz="1600" dirty="0">
                <a:effectLst/>
              </a:rPr>
              <a:t> For all other use cases, you can use autoscaling in </a:t>
            </a:r>
            <a:r>
              <a:rPr lang="en-US" sz="1600" dirty="0" err="1">
                <a:effectLst/>
              </a:rPr>
              <a:t>SageMaker</a:t>
            </a:r>
            <a:r>
              <a:rPr lang="en-US" sz="1600" dirty="0">
                <a:effectLst/>
              </a:rPr>
              <a:t> </a:t>
            </a:r>
            <a:r>
              <a:rPr lang="en-US" sz="900" kern="1200" dirty="0">
                <a:solidFill>
                  <a:schemeClr val="tx1"/>
                </a:solidFill>
                <a:effectLst/>
                <a:latin typeface="+mn-lt"/>
                <a:ea typeface="+mn-ea"/>
                <a:cs typeface="+mn-cs"/>
              </a:rPr>
              <a:t>policies to elastically scale the underlying compute resources to accommodate fluctuations in inference requests, while reducing cost.</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6/</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model deployment features are natively integrated with </a:t>
            </a:r>
            <a:r>
              <a:rPr lang="en-US" sz="900" kern="1200" dirty="0" err="1">
                <a:solidFill>
                  <a:schemeClr val="tx1"/>
                </a:solidFill>
                <a:effectLst/>
                <a:latin typeface="+mn-lt"/>
                <a:ea typeface="+mn-ea"/>
                <a:cs typeface="+mn-cs"/>
              </a:rPr>
              <a:t>MLOps</a:t>
            </a:r>
            <a:r>
              <a:rPr lang="en-US" sz="900" kern="1200" dirty="0">
                <a:solidFill>
                  <a:schemeClr val="tx1"/>
                </a:solidFill>
                <a:effectLst/>
                <a:latin typeface="+mn-lt"/>
                <a:ea typeface="+mn-ea"/>
                <a:cs typeface="+mn-cs"/>
              </a:rPr>
              <a:t> capabilities, including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Pipelines (workflow automation and orchestration) and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Projects (CI/CD for ML),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Feature Store (feature management),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Model Registry (model and artifact catalog to track lineage and support automated approval workflows),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Clarify (bias detection), and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Model Monitor (model and concept drift detection). As a result, deploying one model or tens of thousands of models,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helps offload the operational overhead of deploying, scaling, and managing ML models while also getting your models to production faster.</a:t>
            </a:r>
            <a:r>
              <a:rPr lang="en-US" sz="1600" dirty="0">
                <a:effectLst/>
              </a:rPr>
              <a:t> </a:t>
            </a:r>
            <a:r>
              <a:rPr lang="en-US" sz="900" kern="1200" dirty="0" err="1">
                <a:solidFill>
                  <a:schemeClr val="tx1"/>
                </a:solidFill>
                <a:effectLst/>
                <a:latin typeface="+mn-lt"/>
                <a:ea typeface="+mn-ea"/>
                <a:cs typeface="+mn-cs"/>
              </a:rPr>
              <a:t>SageMaker</a:t>
            </a:r>
            <a:r>
              <a:rPr lang="en-US" sz="900" kern="1200" dirty="0">
                <a:solidFill>
                  <a:schemeClr val="tx1"/>
                </a:solidFill>
                <a:effectLst/>
                <a:latin typeface="+mn-lt"/>
                <a:ea typeface="+mn-ea"/>
                <a:cs typeface="+mn-cs"/>
              </a:rPr>
              <a:t> also allows you to implement advanced deployment capabilities for ML, such as A/B testing, canary, batch, and blue/green deployments. Using these techniques, data scientists can rapidly release model updates, avoid downtime during deployment, and benchmark the performance of their models in development, test, and production environments.</a:t>
            </a:r>
            <a:r>
              <a:rPr lang="en-US" sz="1600" dirty="0">
                <a:effectLst/>
              </a:rPr>
              <a:t> </a:t>
            </a:r>
          </a:p>
          <a:p>
            <a:endParaRPr lang="en-US" sz="1600" dirty="0">
              <a:effectLst/>
            </a:endParaRPr>
          </a:p>
          <a:p>
            <a:r>
              <a:rPr lang="en-US" sz="1600" dirty="0">
                <a:effectLst/>
              </a:rPr>
              <a:t>7/</a:t>
            </a:r>
            <a:r>
              <a:rPr lang="en-US" sz="1600" dirty="0" err="1">
                <a:effectLst/>
              </a:rPr>
              <a:t>SageMaker</a:t>
            </a:r>
            <a:r>
              <a:rPr lang="en-US" sz="1600" dirty="0">
                <a:effectLst/>
              </a:rPr>
              <a:t> Inference Recommender helps you automatically select the optimal compute instance and configuration (e.g. instance count, container parameters, and model optimizations) to deploy your machine learning models. </a:t>
            </a:r>
            <a:r>
              <a:rPr lang="en-US" sz="1600" dirty="0" err="1">
                <a:effectLst/>
              </a:rPr>
              <a:t>SageMaker</a:t>
            </a:r>
            <a:r>
              <a:rPr lang="en-US" sz="1600" dirty="0">
                <a:effectLst/>
              </a:rPr>
              <a:t> Inference Recommender reduces the time to deploy from weeks to hours by automatically recommending the ideal compute instance configuration and model optimizations. You can use </a:t>
            </a:r>
            <a:r>
              <a:rPr lang="en-US" sz="1600" dirty="0" err="1">
                <a:effectLst/>
              </a:rPr>
              <a:t>SageMaker</a:t>
            </a:r>
            <a:r>
              <a:rPr lang="en-US" sz="1600" dirty="0">
                <a:effectLst/>
              </a:rPr>
              <a:t> Inference Recommender to deploy the model to one of the recommended compute instances, or use the service to run a load test across a range of compute instance types you select. Load testing is fully managed so you don’t need to manage any testing infrastructure. You can review the benchmark results in </a:t>
            </a:r>
            <a:r>
              <a:rPr lang="en-US" sz="1600" dirty="0" err="1">
                <a:effectLst/>
              </a:rPr>
              <a:t>SageMaker</a:t>
            </a:r>
            <a:r>
              <a:rPr lang="en-US" sz="1600" dirty="0">
                <a:effectLst/>
              </a:rPr>
              <a:t> Studio and evaluate the tradeoffs between different configuration settings including latency, throughput, cost, CPU/GPU usage, and memory. </a:t>
            </a:r>
            <a:r>
              <a:rPr lang="en-US" sz="1400" dirty="0" err="1">
                <a:effectLst/>
              </a:rPr>
              <a:t>SageMaker</a:t>
            </a:r>
            <a:r>
              <a:rPr lang="en-US" sz="1400" dirty="0">
                <a:effectLst/>
              </a:rPr>
              <a:t> Inference Recommender  allows you to optimize price performance of your inference workload.</a:t>
            </a:r>
            <a:endParaRPr lang="en-US" sz="1500" dirty="0"/>
          </a:p>
          <a:p>
            <a:pPr defTabSz="2212230">
              <a:defRPr/>
            </a:pPr>
            <a:endParaRPr lang="en-US" sz="1500"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500" b="1" dirty="0"/>
              <a:t>Transition: </a:t>
            </a:r>
            <a:r>
              <a:rPr lang="en-US" sz="1600" b="0" dirty="0"/>
              <a:t>Machine learning lifecycle doesn't stop there. Once models are deployed they need to be monitored for quality and performance and retrained when new data is available or the business and user dynamics change. So model development and deployment is not a one-and-done task. Handling the iterative nature of ML lifecycle requires ML operations (or </a:t>
            </a:r>
            <a:r>
              <a:rPr lang="en-US" sz="1600" b="0" dirty="0" err="1"/>
              <a:t>MLOps</a:t>
            </a:r>
            <a:r>
              <a:rPr lang="en-US" sz="1600" b="0" dirty="0"/>
              <a:t>) practices. That brings us to the next component of </a:t>
            </a:r>
            <a:r>
              <a:rPr lang="en-US" sz="1600" b="0" dirty="0" err="1"/>
              <a:t>SageMaker</a:t>
            </a:r>
            <a:r>
              <a:rPr lang="en-US" sz="1600" b="0" dirty="0"/>
              <a:t>.</a:t>
            </a:r>
            <a:endParaRPr lang="en-US" sz="1600" dirty="0"/>
          </a:p>
          <a:p>
            <a:endParaRPr lang="en-US" sz="1500" dirty="0"/>
          </a:p>
        </p:txBody>
      </p:sp>
    </p:spTree>
    <p:extLst>
      <p:ext uri="{BB962C8B-B14F-4D97-AF65-F5344CB8AC3E}">
        <p14:creationId xmlns:p14="http://schemas.microsoft.com/office/powerpoint/2010/main" val="3163092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111397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2F4E750-4A8C-4255-B8EE-26052AA718E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05592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09940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Lack of data science and machine learning talent slows down innovation.</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Amazon </a:t>
            </a:r>
            <a:r>
              <a:rPr lang="en-US" dirty="0" err="1"/>
              <a:t>SageMaker</a:t>
            </a:r>
            <a:r>
              <a:rPr lang="en-US" dirty="0"/>
              <a:t> Studio Lab provides a simple no-cost environment for aspiring data scientists to experiment with machine learning.</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Let’s </a:t>
            </a:r>
            <a:r>
              <a:rPr lang="en-US" sz="1200" b="0" i="0" kern="1200" dirty="0">
                <a:solidFill>
                  <a:schemeClr val="tx1"/>
                </a:solidFill>
                <a:effectLst/>
                <a:latin typeface="Amazon Ember" panose="020B0603020204020204" pitchFamily="34" charset="0"/>
                <a:ea typeface="+mn-ea"/>
                <a:cs typeface="+mn-cs"/>
              </a:rPr>
              <a:t>review some of the features offered by </a:t>
            </a:r>
            <a:r>
              <a:rPr lang="en-US" dirty="0"/>
              <a:t>Amazon </a:t>
            </a:r>
            <a:r>
              <a:rPr lang="en-US" dirty="0" err="1"/>
              <a:t>SageMaker</a:t>
            </a:r>
            <a:r>
              <a:rPr lang="en-US" dirty="0"/>
              <a:t> Studio Lab.</a:t>
            </a:r>
            <a:endParaRPr lang="en-US" sz="1200" b="0" i="0" kern="1200" dirty="0">
              <a:solidFill>
                <a:schemeClr val="tx1"/>
              </a:solidFill>
              <a:effectLst/>
              <a:latin typeface="Amazon Ember" panose="020B0603020204020204" pitchFamily="34" charset="0"/>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394968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Studio Lab is ideal for users who do not need a production environment but still want a subset of the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Studio functionality to learn about ML.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Studio Lab offers an open-source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-notebook environment integrated with GitHub and preconfigured with the most popular ML tools, frameworks, and libraries. As a result, you can write code immediately without the need to set up and configure infrastructure or manage identity and access.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Studio Lab offers 15 GB of dedicated storage for your ML projects, and automatically saves your work so you don’t need to restart your project after each session ends. It’s as easy as closing your laptop and coming back later.</a:t>
            </a:r>
          </a:p>
          <a:p>
            <a:endParaRPr lang="en-US" sz="1200" kern="1200" dirty="0">
              <a:solidFill>
                <a:schemeClr val="tx1"/>
              </a:solidFill>
              <a:effectLst/>
              <a:latin typeface="+mn-lt"/>
              <a:ea typeface="+mn-ea"/>
              <a:cs typeface="+mn-cs"/>
            </a:endParaRPr>
          </a:p>
          <a:p>
            <a:pPr marL="0" marR="0" lvl="0" indent="0" algn="l" defTabSz="3119323"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Transition: </a:t>
            </a:r>
            <a:r>
              <a:rPr lang="en-US" sz="1200" b="0" i="0" kern="1200" dirty="0">
                <a:solidFill>
                  <a:schemeClr val="tx1"/>
                </a:solidFill>
                <a:effectLst/>
                <a:latin typeface="+mn-lt"/>
                <a:ea typeface="+mn-ea"/>
                <a:cs typeface="+mn-cs"/>
              </a:rPr>
              <a:t>Let’s dive into the next</a:t>
            </a:r>
            <a:r>
              <a:rPr lang="en-US" sz="1200" b="0" i="0" kern="1200" baseline="0" dirty="0">
                <a:solidFill>
                  <a:schemeClr val="tx1"/>
                </a:solidFill>
                <a:effectLst/>
                <a:latin typeface="+mn-lt"/>
                <a:ea typeface="+mn-ea"/>
                <a:cs typeface="+mn-cs"/>
              </a:rPr>
              <a:t> component of Amazon </a:t>
            </a:r>
            <a:r>
              <a:rPr lang="en-US" sz="1200" b="0" i="0" kern="1200" baseline="0" dirty="0" err="1">
                <a:solidFill>
                  <a:schemeClr val="tx1"/>
                </a:solidFill>
                <a:effectLst/>
                <a:latin typeface="+mn-lt"/>
                <a:ea typeface="+mn-ea"/>
                <a:cs typeface="+mn-cs"/>
              </a:rPr>
              <a:t>SageMaker</a:t>
            </a:r>
            <a:r>
              <a:rPr lang="en-US" sz="1200" b="0" i="0" kern="1200" baseline="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73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423194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277117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sz="1100" u="none" dirty="0">
                <a:latin typeface="Amazon Ember" panose="020B0603020204020204" pitchFamily="34" charset="0"/>
                <a:cs typeface="Amazon Ember" panose="020B0603020204020204" pitchFamily="34" charset="0"/>
              </a:rPr>
              <a:t>You’ve probably heard these technologies described in a number of ways, so let’s take a step back to talk about what they are.</a:t>
            </a:r>
          </a:p>
          <a:p>
            <a:pPr marL="174708" indent="-174708">
              <a:buFont typeface="Arial" panose="020B0604020202020204" pitchFamily="34" charset="0"/>
              <a:buChar char="•"/>
            </a:pPr>
            <a:r>
              <a:rPr lang="en-US" sz="1100" u="none" dirty="0">
                <a:latin typeface="Amazon Ember" panose="020B0603020204020204" pitchFamily="34" charset="0"/>
                <a:cs typeface="Amazon Ember" panose="020B0603020204020204" pitchFamily="34" charset="0"/>
              </a:rPr>
              <a:t>AI is a way to describe any system that can replicate tasks that previously required human intelligence. </a:t>
            </a:r>
          </a:p>
          <a:p>
            <a:pPr marL="174708" indent="-174708">
              <a:buFont typeface="Arial" panose="020B0604020202020204" pitchFamily="34" charset="0"/>
              <a:buChar char="•"/>
            </a:pPr>
            <a:r>
              <a:rPr lang="en-US" sz="1100" u="none" dirty="0">
                <a:latin typeface="Amazon Ember" panose="020B0603020204020204" pitchFamily="34" charset="0"/>
                <a:cs typeface="Amazon Ember" panose="020B0603020204020204" pitchFamily="34" charset="0"/>
              </a:rPr>
              <a:t>This is almost always related to some kind of complex decision-making where human judgment is required. Most AI use cases are looking for a probabilistic outcome</a:t>
            </a:r>
            <a:r>
              <a:rPr lang="en-US" sz="1200" u="none" kern="1200" dirty="0">
                <a:solidFill>
                  <a:schemeClr val="tx1"/>
                </a:solidFill>
                <a:effectLst/>
                <a:latin typeface="+mn-lt"/>
                <a:ea typeface="+mn-ea"/>
                <a:cs typeface="+mn-cs"/>
              </a:rPr>
              <a:t>—</a:t>
            </a:r>
            <a:r>
              <a:rPr lang="en-US" sz="1100" u="none" dirty="0">
                <a:latin typeface="Amazon Ember" panose="020B0603020204020204" pitchFamily="34" charset="0"/>
                <a:cs typeface="Amazon Ember" panose="020B0603020204020204" pitchFamily="34" charset="0"/>
              </a:rPr>
              <a:t>making a prediction or decision with a high degree of certainty, similar to human judgement. </a:t>
            </a:r>
          </a:p>
          <a:p>
            <a:pPr marL="174708" indent="-174708">
              <a:buFont typeface="Arial" panose="020B0604020202020204" pitchFamily="34" charset="0"/>
              <a:buChar char="•"/>
            </a:pPr>
            <a:r>
              <a:rPr lang="en-US" sz="1100" u="none" dirty="0">
                <a:latin typeface="Amazon Ember" panose="020B0603020204020204" pitchFamily="34" charset="0"/>
                <a:cs typeface="Amazon Ember" panose="020B0603020204020204" pitchFamily="34" charset="0"/>
              </a:rPr>
              <a:t>Almost all AI systems today are created using machine learning. Machine learning uses large amounts of data to create and validate decision logic, which is known as a model. The AI application then feeds input data into that model, and the model outputs human-like decisions. So machine learning is the underlying technology powering intelligent systems.</a:t>
            </a:r>
          </a:p>
          <a:p>
            <a:pPr marL="174708" indent="-174708">
              <a:buFont typeface="Arial" panose="020B0604020202020204" pitchFamily="34" charset="0"/>
              <a:buChar char="•"/>
            </a:pPr>
            <a:r>
              <a:rPr lang="en-US" sz="1100" u="none" dirty="0">
                <a:latin typeface="Amazon Ember" panose="020B0603020204020204" pitchFamily="34" charset="0"/>
                <a:cs typeface="Amazon Ember" panose="020B0603020204020204" pitchFamily="34" charset="0"/>
              </a:rPr>
              <a:t>Finally, deep learning is a type of machine learning that uses a technique known as deep neural networks. These systems replicate how the human brain functions, which allows those systems to address more complex use cases than was previously possible.</a:t>
            </a:r>
          </a:p>
          <a:p>
            <a:pPr marL="174708" indent="-174708">
              <a:buFont typeface="Arial" panose="020B0604020202020204" pitchFamily="34" charset="0"/>
              <a:buChar char="•"/>
            </a:pPr>
            <a:endParaRPr lang="en-US" sz="1100" u="none" dirty="0">
              <a:latin typeface="Amazon Ember" panose="020B0603020204020204" pitchFamily="34" charset="0"/>
              <a:cs typeface="Amazon Ember" panose="020B0603020204020204" pitchFamily="34" charset="0"/>
            </a:endParaRPr>
          </a:p>
          <a:p>
            <a:pPr marL="174708" indent="-174708">
              <a:buFont typeface="Arial" panose="020B0604020202020204" pitchFamily="34" charset="0"/>
              <a:buChar char="•"/>
            </a:pPr>
            <a:r>
              <a:rPr lang="en-US" sz="1100" b="1" u="none" dirty="0">
                <a:latin typeface="Amazon Ember" panose="020B0603020204020204" pitchFamily="34" charset="0"/>
                <a:cs typeface="Amazon Ember" panose="020B0603020204020204" pitchFamily="34" charset="0"/>
              </a:rPr>
              <a:t>Transition</a:t>
            </a:r>
            <a:r>
              <a:rPr lang="en-US" sz="1100" u="none" dirty="0">
                <a:latin typeface="Amazon Ember" panose="020B0603020204020204" pitchFamily="34" charset="0"/>
                <a:cs typeface="Amazon Ember" panose="020B0603020204020204" pitchFamily="34" charset="0"/>
              </a:rPr>
              <a:t>: Now that we have a better understanding of what is AI, let’s have a look at its business impact</a:t>
            </a: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mazon Ember" panose="020B0603020204020204" pitchFamily="34" charset="0"/>
                <a:ea typeface="+mn-ea"/>
                <a:cs typeface="+mn-cs"/>
              </a:rPr>
              <a:t>Amazon Confidential</a:t>
            </a: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713504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b="0" i="0" u="none" kern="1200">
                <a:solidFill>
                  <a:schemeClr val="tx1"/>
                </a:solidFill>
                <a:effectLst/>
                <a:latin typeface="Amazon Ember" panose="020B0603020204020204" pitchFamily="34" charset="0"/>
                <a:ea typeface="+mn-ea"/>
                <a:cs typeface="+mn-cs"/>
              </a:rPr>
              <a:t>ML is an integral part of Amazon. We have been applying ML in areas such as personalization and supply chain for more than 20 years.</a:t>
            </a:r>
            <a:r>
              <a:rPr lang="en-US" sz="1200" b="0" i="0" u="none" kern="1200" baseline="0">
                <a:solidFill>
                  <a:schemeClr val="tx1"/>
                </a:solidFill>
                <a:effectLst/>
                <a:latin typeface="Amazon Ember" panose="020B0603020204020204" pitchFamily="34" charset="0"/>
                <a:ea typeface="+mn-ea"/>
                <a:cs typeface="+mn-cs"/>
              </a:rPr>
              <a:t>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b="0" i="0" u="none" kern="1200">
                <a:solidFill>
                  <a:schemeClr val="tx1"/>
                </a:solidFill>
                <a:effectLst/>
                <a:latin typeface="Amazon Ember" panose="020B0603020204020204" pitchFamily="34" charset="0"/>
                <a:ea typeface="+mn-ea"/>
                <a:cs typeface="+mn-cs"/>
              </a:rPr>
              <a:t>We’ve also improved that original personalization model significantly over time and moved it to other products, such as Amazon Prime. </a:t>
            </a:r>
          </a:p>
          <a:p>
            <a:pPr marL="171450" lvl="0" indent="-171450">
              <a:buFont typeface="Arial" panose="020B0604020202020204" pitchFamily="34" charset="0"/>
              <a:buChar char="•"/>
            </a:pPr>
            <a:r>
              <a:rPr lang="en-US" sz="1200" b="0" i="0" u="none" kern="1200">
                <a:solidFill>
                  <a:schemeClr val="tx1"/>
                </a:solidFill>
                <a:effectLst/>
                <a:latin typeface="Amazon Ember" panose="020B0603020204020204" pitchFamily="34" charset="0"/>
                <a:ea typeface="+mn-ea"/>
                <a:cs typeface="+mn-cs"/>
              </a:rPr>
              <a:t>We use ML throughout our fulfillment process, including developing a forecast system that can predict the appropriate amount of demand for each product we sell worldwide to deliver on customer expectations for convenience, cost, and delivery speed.</a:t>
            </a:r>
          </a:p>
          <a:p>
            <a:pPr marL="171450" lvl="0" indent="-171450">
              <a:buFont typeface="Arial" panose="020B0604020202020204" pitchFamily="34" charset="0"/>
              <a:buChar char="•"/>
            </a:pPr>
            <a:r>
              <a:rPr lang="en-US" sz="1200" b="0" i="0" u="none" kern="1200">
                <a:solidFill>
                  <a:schemeClr val="tx1"/>
                </a:solidFill>
                <a:effectLst/>
                <a:latin typeface="Amazon Ember" panose="020B0603020204020204" pitchFamily="34" charset="0"/>
                <a:ea typeface="+mn-ea"/>
                <a:cs typeface="+mn-cs"/>
              </a:rPr>
              <a:t>We’ve developed natural language processing technology to give customers an entirely new way to interact with technology through Alexa.</a:t>
            </a:r>
          </a:p>
          <a:p>
            <a:pPr marL="171450" lvl="0" indent="-171450">
              <a:buFont typeface="Arial" panose="020B0604020202020204" pitchFamily="34" charset="0"/>
              <a:buChar char="•"/>
            </a:pPr>
            <a:r>
              <a:rPr lang="en-US" sz="1200" b="0" i="0" u="none" kern="1200">
                <a:solidFill>
                  <a:schemeClr val="tx1"/>
                </a:solidFill>
                <a:effectLst/>
                <a:latin typeface="Amazon Ember" panose="020B0603020204020204" pitchFamily="34" charset="0"/>
                <a:ea typeface="+mn-ea"/>
                <a:cs typeface="+mn-cs"/>
              </a:rPr>
              <a:t>We’ve also developed groundbreaking technology, such as autonomous flight through Prime Air drones and robotics in our fulfillment center to get packages to customers faster.</a:t>
            </a:r>
          </a:p>
          <a:p>
            <a:pPr marL="171450" lvl="0" indent="-171450">
              <a:buFont typeface="Arial" panose="020B0604020202020204" pitchFamily="34" charset="0"/>
              <a:buChar char="•"/>
            </a:pPr>
            <a:r>
              <a:rPr lang="en-US" sz="1200" b="0" i="0" u="none" kern="1200">
                <a:solidFill>
                  <a:schemeClr val="tx1"/>
                </a:solidFill>
                <a:effectLst/>
                <a:latin typeface="Amazon Ember" panose="020B0603020204020204" pitchFamily="34" charset="0"/>
                <a:ea typeface="+mn-ea"/>
                <a:cs typeface="+mn-cs"/>
              </a:rPr>
              <a:t>Almost every department at Amazon has been touched by machine learning.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1172572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alt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3/29/22 4:32 PM</a:t>
            </a:fld>
            <a:endParaRPr kumimoji="0" lang="en-US" alt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alt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a:t>
            </a:fld>
            <a:endParaRPr kumimoji="0" lang="en-US" alt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3040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431888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4400" dirty="0"/>
              <a:t>There are two types of data: structured and unstructured. </a:t>
            </a:r>
          </a:p>
          <a:p>
            <a:endParaRPr lang="en-US" sz="4400" dirty="0"/>
          </a:p>
          <a:p>
            <a:r>
              <a:rPr lang="en-US" sz="4400" dirty="0"/>
              <a:t>Structured data is highly organized, quantitative data that is easily decipherable by machine learning. However, structured data makes up only a small percentage of all the data out there. </a:t>
            </a:r>
          </a:p>
          <a:p>
            <a:endParaRPr lang="en-US" sz="4400" dirty="0"/>
          </a:p>
          <a:p>
            <a:r>
              <a:rPr lang="en-US" sz="4400" dirty="0"/>
              <a:t>Unstructured data on the other hand is 80% of all data. This data is qualitative including things like images, hand-written notes, and geospatial data. It’s extremely valuable, but much harder to work with in the context of machine learning. </a:t>
            </a:r>
          </a:p>
          <a:p>
            <a:endParaRPr lang="en-US" sz="4400" dirty="0"/>
          </a:p>
          <a:p>
            <a:r>
              <a:rPr lang="en-US" sz="4400" dirty="0"/>
              <a:t>We’ve spent a lot of energy on making data prep for all types of data better for our customers. Let’s look at the tools for structured data.</a:t>
            </a:r>
          </a:p>
          <a:p>
            <a:endParaRPr lang="en-US" sz="4400" dirty="0"/>
          </a:p>
          <a:p>
            <a:pPr defTabSz="324248">
              <a:defRPr/>
            </a:pPr>
            <a:r>
              <a:rPr lang="en-US" sz="4400" dirty="0"/>
              <a:t>1/ We</a:t>
            </a:r>
            <a:r>
              <a:rPr lang="en-US" sz="4400" baseline="0" dirty="0"/>
              <a:t> </a:t>
            </a:r>
            <a:r>
              <a:rPr lang="en-US" sz="4400" dirty="0"/>
              <a:t>launched </a:t>
            </a:r>
            <a:r>
              <a:rPr lang="en-US" sz="4400" dirty="0" err="1"/>
              <a:t>SageMaker</a:t>
            </a:r>
            <a:r>
              <a:rPr lang="en-US" sz="4400" dirty="0"/>
              <a:t> Data Wrangler to</a:t>
            </a:r>
            <a:r>
              <a:rPr lang="en-US" sz="4400" baseline="0" dirty="0"/>
              <a:t> </a:t>
            </a:r>
            <a:r>
              <a:rPr lang="en-US" sz="4400" dirty="0"/>
              <a:t>easily aggregate and prepare data for machine learning without writing any code. With Data Wrangler, you can use a visual interface to access, cleanse, and explore data from a single visual interface. </a:t>
            </a:r>
          </a:p>
          <a:p>
            <a:pPr defTabSz="324248">
              <a:defRPr/>
            </a:pPr>
            <a:endParaRPr lang="en-US" sz="4400" dirty="0"/>
          </a:p>
          <a:p>
            <a:pPr defTabSz="324248">
              <a:defRPr/>
            </a:pPr>
            <a:r>
              <a:rPr lang="en-US" sz="4400" dirty="0"/>
              <a:t>2/ Using </a:t>
            </a:r>
            <a:r>
              <a:rPr lang="en-US" sz="4400" dirty="0" err="1"/>
              <a:t>SageMaker</a:t>
            </a:r>
            <a:r>
              <a:rPr lang="en-US" sz="4400" dirty="0"/>
              <a:t> Data Wrangler’s data selection tool, you can choose the data you want from various data sources and import it with a single click. </a:t>
            </a:r>
          </a:p>
          <a:p>
            <a:pPr defTabSz="324248">
              <a:defRPr/>
            </a:pPr>
            <a:endParaRPr lang="en-US" sz="4400" dirty="0"/>
          </a:p>
          <a:p>
            <a:pPr defTabSz="324248">
              <a:defRPr/>
            </a:pPr>
            <a:r>
              <a:rPr lang="en-US" sz="4400" dirty="0"/>
              <a:t>3/ </a:t>
            </a:r>
            <a:r>
              <a:rPr lang="en-US" sz="4400" dirty="0" err="1"/>
              <a:t>SageMaker</a:t>
            </a:r>
            <a:r>
              <a:rPr lang="en-US" sz="4400" dirty="0"/>
              <a:t> Data Wrangler contains over 300 built-in common data transformations so you can quickly normalize, transform, and combine features without having to write any code such as converting data types to a consistent format or formatting strings. With </a:t>
            </a:r>
            <a:r>
              <a:rPr lang="en-US" sz="4400" dirty="0" err="1"/>
              <a:t>SageMaker</a:t>
            </a:r>
            <a:r>
              <a:rPr lang="en-US" sz="4400" dirty="0"/>
              <a:t> Data Wrangler’s visualization templates, you can quickly preview and inspect that transformations are completed as you intended.  </a:t>
            </a:r>
          </a:p>
          <a:p>
            <a:endParaRPr lang="en-US" sz="4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kern="1200" dirty="0">
                <a:solidFill>
                  <a:schemeClr val="tx1"/>
                </a:solidFill>
                <a:effectLst/>
                <a:latin typeface="+mn-lt"/>
                <a:ea typeface="+mn-ea"/>
                <a:cs typeface="+mn-cs"/>
              </a:rPr>
              <a:t>4/ With </a:t>
            </a:r>
            <a:r>
              <a:rPr lang="en-US" sz="4400" kern="1200" dirty="0" err="1">
                <a:solidFill>
                  <a:schemeClr val="tx1"/>
                </a:solidFill>
                <a:effectLst/>
                <a:latin typeface="+mn-lt"/>
                <a:ea typeface="+mn-ea"/>
                <a:cs typeface="+mn-cs"/>
              </a:rPr>
              <a:t>SageMaker</a:t>
            </a:r>
            <a:r>
              <a:rPr lang="en-US" sz="4400" kern="1200" dirty="0">
                <a:solidFill>
                  <a:schemeClr val="tx1"/>
                </a:solidFill>
                <a:effectLst/>
                <a:latin typeface="+mn-lt"/>
                <a:ea typeface="+mn-ea"/>
                <a:cs typeface="+mn-cs"/>
              </a:rPr>
              <a:t> Data Wrangler, data scientists can easily prepare structured data for ML</a:t>
            </a:r>
            <a:r>
              <a:rPr lang="en-US" sz="4400" kern="1200" baseline="0" dirty="0">
                <a:solidFill>
                  <a:schemeClr val="tx1"/>
                </a:solidFill>
                <a:effectLst/>
                <a:latin typeface="+mn-lt"/>
                <a:ea typeface="+mn-ea"/>
                <a:cs typeface="+mn-cs"/>
              </a:rPr>
              <a:t> including model features. </a:t>
            </a:r>
            <a:r>
              <a:rPr lang="en-US" sz="4400" kern="1200" dirty="0">
                <a:solidFill>
                  <a:srgbClr val="FF0000"/>
                </a:solidFill>
                <a:effectLst/>
                <a:latin typeface="+mn-lt"/>
                <a:ea typeface="+mn-ea"/>
                <a:cs typeface="+mn-cs"/>
              </a:rPr>
              <a:t>Features </a:t>
            </a:r>
            <a:r>
              <a:rPr lang="en-US" sz="4400" kern="1200" dirty="0">
                <a:solidFill>
                  <a:schemeClr val="tx1"/>
                </a:solidFill>
                <a:effectLst/>
                <a:latin typeface="+mn-lt"/>
                <a:ea typeface="+mn-ea"/>
                <a:cs typeface="+mn-cs"/>
              </a:rPr>
              <a:t>represent relevant attributes or properties that your</a:t>
            </a:r>
            <a:r>
              <a:rPr lang="en-US" sz="4400" kern="1200" baseline="0" dirty="0">
                <a:solidFill>
                  <a:schemeClr val="tx1"/>
                </a:solidFill>
                <a:effectLst/>
                <a:latin typeface="+mn-lt"/>
                <a:ea typeface="+mn-ea"/>
                <a:cs typeface="+mn-cs"/>
              </a:rPr>
              <a:t> model uses for training and to make predictions. </a:t>
            </a:r>
            <a:r>
              <a:rPr lang="en-US" sz="4400" kern="1200" dirty="0">
                <a:solidFill>
                  <a:schemeClr val="tx1"/>
                </a:solidFill>
                <a:effectLst/>
                <a:latin typeface="+mn-lt"/>
                <a:ea typeface="+mn-ea"/>
                <a:cs typeface="+mn-cs"/>
              </a:rPr>
              <a:t>Selecting which features your model will use for predictions is a high judgement call requiring</a:t>
            </a:r>
            <a:r>
              <a:rPr lang="en-US" sz="4400" kern="1200" baseline="0" dirty="0">
                <a:solidFill>
                  <a:schemeClr val="tx1"/>
                </a:solidFill>
                <a:effectLst/>
                <a:latin typeface="+mn-lt"/>
                <a:ea typeface="+mn-ea"/>
                <a:cs typeface="+mn-cs"/>
              </a:rPr>
              <a:t> </a:t>
            </a:r>
            <a:r>
              <a:rPr lang="en-US" sz="4400" kern="1200" dirty="0">
                <a:solidFill>
                  <a:schemeClr val="tx1"/>
                </a:solidFill>
                <a:effectLst/>
                <a:latin typeface="+mn-lt"/>
                <a:ea typeface="+mn-ea"/>
                <a:cs typeface="+mn-cs"/>
              </a:rPr>
              <a:t>data scientists to</a:t>
            </a:r>
            <a:r>
              <a:rPr lang="en-US" sz="4400" kern="1200" baseline="0" dirty="0">
                <a:solidFill>
                  <a:schemeClr val="tx1"/>
                </a:solidFill>
                <a:effectLst/>
                <a:latin typeface="+mn-lt"/>
                <a:ea typeface="+mn-ea"/>
                <a:cs typeface="+mn-cs"/>
              </a:rPr>
              <a:t> apply</a:t>
            </a:r>
            <a:r>
              <a:rPr lang="en-US" sz="4400" kern="1200" dirty="0">
                <a:solidFill>
                  <a:schemeClr val="tx1"/>
                </a:solidFill>
                <a:effectLst/>
                <a:latin typeface="+mn-lt"/>
                <a:ea typeface="+mn-ea"/>
                <a:cs typeface="+mn-cs"/>
              </a:rPr>
              <a:t> </a:t>
            </a:r>
            <a:r>
              <a:rPr lang="en-US" sz="4400" b="0" i="0" kern="1200" dirty="0">
                <a:solidFill>
                  <a:schemeClr val="tx1"/>
                </a:solidFill>
                <a:effectLst/>
                <a:latin typeface="+mn-lt"/>
                <a:ea typeface="+mn-ea"/>
                <a:cs typeface="+mn-cs"/>
              </a:rPr>
              <a:t>domain knowledge to extract features from raw data.</a:t>
            </a:r>
            <a:r>
              <a:rPr lang="en-US" sz="4400" b="0" i="0" kern="1200" baseline="0" dirty="0">
                <a:solidFill>
                  <a:schemeClr val="tx1"/>
                </a:solidFill>
                <a:effectLst/>
                <a:latin typeface="+mn-lt"/>
                <a:ea typeface="+mn-ea"/>
                <a:cs typeface="+mn-cs"/>
              </a:rPr>
              <a:t> These f</a:t>
            </a:r>
            <a:r>
              <a:rPr lang="en-US" sz="4400" b="0" i="0" kern="1200" dirty="0">
                <a:solidFill>
                  <a:schemeClr val="tx1"/>
                </a:solidFill>
                <a:effectLst/>
                <a:latin typeface="+mn-lt"/>
                <a:ea typeface="+mn-ea"/>
                <a:cs typeface="+mn-cs"/>
              </a:rPr>
              <a:t>eatures are then used to train a</a:t>
            </a:r>
            <a:r>
              <a:rPr lang="en-US" sz="4400" b="0" i="0" kern="1200" baseline="0" dirty="0">
                <a:solidFill>
                  <a:schemeClr val="tx1"/>
                </a:solidFill>
                <a:effectLst/>
                <a:latin typeface="+mn-lt"/>
                <a:ea typeface="+mn-ea"/>
                <a:cs typeface="+mn-cs"/>
              </a:rPr>
              <a:t> model and used in inference, when the model is making a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4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t>5/ All features created in Amazon </a:t>
            </a:r>
            <a:r>
              <a:rPr lang="en-US" sz="4400" dirty="0" err="1"/>
              <a:t>SageMaker</a:t>
            </a:r>
            <a:r>
              <a:rPr lang="en-US" sz="4400" baseline="0" dirty="0"/>
              <a:t> Data Wrangler </a:t>
            </a:r>
            <a:r>
              <a:rPr lang="en-US" sz="4400" dirty="0"/>
              <a:t>can be stored in Amazon</a:t>
            </a:r>
            <a:r>
              <a:rPr lang="en-US" sz="4400" baseline="0" dirty="0"/>
              <a:t> </a:t>
            </a:r>
            <a:r>
              <a:rPr lang="en-US" sz="4400" baseline="0" dirty="0" err="1"/>
              <a:t>SageMaker</a:t>
            </a:r>
            <a:r>
              <a:rPr lang="en-US" sz="4400" dirty="0"/>
              <a:t> </a:t>
            </a:r>
            <a:r>
              <a:rPr lang="en-US" sz="2400" kern="1200" dirty="0">
                <a:solidFill>
                  <a:schemeClr val="tx1"/>
                </a:solidFill>
                <a:latin typeface="+mn-lt"/>
                <a:ea typeface="+mn-ea"/>
                <a:cs typeface="+mn-cs"/>
              </a:rPr>
              <a:t>Feature Store</a:t>
            </a:r>
            <a:r>
              <a:rPr lang="en-US" sz="4400" dirty="0"/>
              <a:t> with a single click,</a:t>
            </a:r>
            <a:r>
              <a:rPr lang="en-US" sz="4400" baseline="0" dirty="0"/>
              <a:t> and it’s easy to update existing features or create new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400" dirty="0"/>
          </a:p>
          <a:p>
            <a:r>
              <a:rPr lang="en-US" sz="4400" dirty="0"/>
              <a:t>6/ Amazon</a:t>
            </a:r>
            <a:r>
              <a:rPr lang="en-US" sz="4400" baseline="0" dirty="0"/>
              <a:t> </a:t>
            </a:r>
            <a:r>
              <a:rPr lang="en-US" sz="4400" baseline="0" dirty="0" err="1"/>
              <a:t>SageMaker</a:t>
            </a:r>
            <a:r>
              <a:rPr lang="en-US" sz="4400" baseline="0" dirty="0"/>
              <a:t> </a:t>
            </a:r>
            <a:r>
              <a:rPr lang="en-US" sz="4400" dirty="0"/>
              <a:t>Feature Store</a:t>
            </a:r>
            <a:r>
              <a:rPr lang="en-US" sz="4400" baseline="0" dirty="0"/>
              <a:t> serves features in large batches for model training and also serves features with </a:t>
            </a:r>
            <a:r>
              <a:rPr lang="en-US" sz="4400" dirty="0"/>
              <a:t>single digit millisecond latency for inference at run time. </a:t>
            </a:r>
          </a:p>
          <a:p>
            <a:endParaRPr lang="en-US" sz="4400" dirty="0"/>
          </a:p>
          <a:p>
            <a:r>
              <a:rPr lang="en-US" sz="4400" dirty="0"/>
              <a:t>7/ Because </a:t>
            </a:r>
            <a:r>
              <a:rPr lang="en-US" sz="4400" dirty="0" err="1"/>
              <a:t>SageMaker</a:t>
            </a:r>
            <a:r>
              <a:rPr lang="en-US" sz="4400" dirty="0"/>
              <a:t> Feature</a:t>
            </a:r>
            <a:r>
              <a:rPr lang="en-US" sz="4400" baseline="0" dirty="0"/>
              <a:t> Store</a:t>
            </a:r>
            <a:r>
              <a:rPr lang="en-US" sz="4400" dirty="0"/>
              <a:t> offers a central</a:t>
            </a:r>
            <a:r>
              <a:rPr lang="en-US" sz="4400" baseline="0" dirty="0"/>
              <a:t> repository for model features, you have a </a:t>
            </a:r>
            <a:r>
              <a:rPr lang="en-US" sz="4400" dirty="0"/>
              <a:t>consistent view of</a:t>
            </a:r>
            <a:r>
              <a:rPr lang="en-US" sz="4400" baseline="0" dirty="0"/>
              <a:t> </a:t>
            </a:r>
            <a:r>
              <a:rPr lang="en-US" sz="4400" dirty="0"/>
              <a:t>your features,</a:t>
            </a:r>
            <a:r>
              <a:rPr lang="en-US" sz="4400" baseline="0" dirty="0"/>
              <a:t> in other words the</a:t>
            </a:r>
            <a:r>
              <a:rPr lang="en-US" sz="4400" dirty="0"/>
              <a:t> exact same features are available for training and inference, so your features never get out of sync between training and inference. </a:t>
            </a:r>
          </a:p>
          <a:p>
            <a:endParaRPr lang="en-US" sz="4400" dirty="0"/>
          </a:p>
          <a:p>
            <a:r>
              <a:rPr lang="en-US" sz="4400" dirty="0"/>
              <a:t>8/ You can visually</a:t>
            </a:r>
            <a:r>
              <a:rPr lang="en-US" sz="4400" baseline="0" dirty="0"/>
              <a:t> search and discover features in </a:t>
            </a:r>
            <a:r>
              <a:rPr lang="en-US" sz="4400" baseline="0" dirty="0" err="1"/>
              <a:t>SageMaker</a:t>
            </a:r>
            <a:r>
              <a:rPr lang="en-US" sz="4400" baseline="0" dirty="0"/>
              <a:t> Studio.</a:t>
            </a:r>
            <a:endParaRPr lang="en-US" sz="4400" dirty="0"/>
          </a:p>
          <a:p>
            <a:endParaRPr lang="en-US" sz="4400" dirty="0"/>
          </a:p>
          <a:p>
            <a:r>
              <a:rPr lang="en-US" sz="4400" dirty="0"/>
              <a:t>9/ </a:t>
            </a:r>
            <a:r>
              <a:rPr lang="en-US" sz="4400" baseline="0" dirty="0"/>
              <a:t>All members of your team can share features into the repository promoting reuse and eliminating rework. Feature Store also offers a </a:t>
            </a:r>
            <a:r>
              <a:rPr lang="en-US" sz="4400" dirty="0"/>
              <a:t>unified set of features definitions across teams</a:t>
            </a:r>
            <a:r>
              <a:rPr lang="en-US" sz="4400" baseline="0" dirty="0"/>
              <a:t> m</a:t>
            </a:r>
            <a:r>
              <a:rPr lang="en-US" sz="4400" dirty="0"/>
              <a:t>aking it easier for teams to work together.</a:t>
            </a:r>
          </a:p>
          <a:p>
            <a:endParaRPr lang="en-US" sz="4400" dirty="0"/>
          </a:p>
          <a:p>
            <a:r>
              <a:rPr lang="en-US" sz="4400" dirty="0"/>
              <a:t>Now let’s look at customer examples of </a:t>
            </a:r>
            <a:r>
              <a:rPr lang="en-US" sz="4400" dirty="0" err="1"/>
              <a:t>Invista</a:t>
            </a:r>
            <a:r>
              <a:rPr lang="en-US" sz="4400" dirty="0"/>
              <a:t> using</a:t>
            </a:r>
            <a:r>
              <a:rPr lang="en-US" sz="4400" baseline="0" dirty="0"/>
              <a:t> Data Wrangler for data preparation </a:t>
            </a:r>
            <a:r>
              <a:rPr lang="en-US" sz="4400" dirty="0"/>
              <a:t>and The Climate Corporation, using Amazon </a:t>
            </a:r>
            <a:r>
              <a:rPr lang="en-US" sz="4400" dirty="0" err="1"/>
              <a:t>SageMaker</a:t>
            </a:r>
            <a:r>
              <a:rPr lang="en-US" sz="4400" dirty="0"/>
              <a:t> Feature Store.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A6234E-E903-4088-AAD3-4483CB50D23A}"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3332000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2F4E750-4A8C-4255-B8EE-26052AA718E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710604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defTabSz="3235674">
              <a:defRPr/>
            </a:pPr>
            <a:r>
              <a:rPr lang="en-US" sz="4400" dirty="0"/>
              <a:t>1/Since the introduction of </a:t>
            </a:r>
            <a:r>
              <a:rPr lang="en-US" sz="4400" dirty="0" err="1"/>
              <a:t>SageMaker</a:t>
            </a:r>
            <a:r>
              <a:rPr lang="en-US" sz="4400" dirty="0"/>
              <a:t> Ground Truth in 2018, data scientists have been using the 30+ pre-built workflows, 100+ templates, and multiple workforce options provided by the service to easily create high-quality training datasets. For instance, the NFL used Amazon </a:t>
            </a:r>
            <a:r>
              <a:rPr lang="en-US" sz="4400" dirty="0" err="1"/>
              <a:t>SageMaker</a:t>
            </a:r>
            <a:r>
              <a:rPr lang="en-US" sz="4400" dirty="0"/>
              <a:t> Ground Truth to reduce the timeline for developing a high quality labeling dataset by more than 80%. </a:t>
            </a:r>
          </a:p>
          <a:p>
            <a:endParaRPr lang="en-US" sz="4400" dirty="0"/>
          </a:p>
          <a:p>
            <a:r>
              <a:rPr lang="en-US" sz="4400" dirty="0"/>
              <a:t>2/But as ML adoption grows, labeling needs are increasing, which forces data scientists to spend weeks building data labeling workflows and managing labelers instead of focusing on model building, which slows down innovation and increases costs. </a:t>
            </a:r>
          </a:p>
          <a:p>
            <a:endParaRPr lang="en-US" sz="4400" dirty="0"/>
          </a:p>
          <a:p>
            <a:pPr defTabSz="3235674">
              <a:defRPr/>
            </a:pPr>
            <a:r>
              <a:rPr lang="en-US" sz="4400" dirty="0"/>
              <a:t>3/To ensure data scientists can spend their time building, training, and deploying ML models, customers typically task other in-house teams consisting of data operations and program managers to produce high-quality labeled data or outsource data labeling to a third-party partner. </a:t>
            </a:r>
          </a:p>
          <a:p>
            <a:pPr defTabSz="3235674">
              <a:defRPr/>
            </a:pPr>
            <a:endParaRPr lang="en-US" sz="4400" dirty="0"/>
          </a:p>
          <a:p>
            <a:pPr defTabSz="3235674">
              <a:defRPr/>
            </a:pPr>
            <a:r>
              <a:rPr lang="en-US" sz="4400" dirty="0"/>
              <a:t>4/However, data labeling partners often require high upfront costs and operate in silos without providing customers visibility into data labeling operations. Customers are looking for a labeling partner who will work with them to define data quality requirements and meet delivery service-level agreements, deliver high-quality labels, and reduce the cost per label.</a:t>
            </a:r>
          </a:p>
          <a:p>
            <a:pPr defTabSz="3235674">
              <a:defRPr/>
            </a:pPr>
            <a:endParaRPr lang="en-US" sz="4400" dirty="0"/>
          </a:p>
          <a:p>
            <a:pPr defTabSz="2212230">
              <a:defRPr/>
            </a:pPr>
            <a:r>
              <a:rPr lang="en-US" sz="4400" dirty="0"/>
              <a:t>5/To address this for customers, we</a:t>
            </a:r>
            <a:r>
              <a:rPr lang="en-US" sz="4400" baseline="0" dirty="0"/>
              <a:t> have </a:t>
            </a:r>
            <a:r>
              <a:rPr lang="en-US" sz="4400" dirty="0"/>
              <a:t>Amazon </a:t>
            </a:r>
            <a:r>
              <a:rPr lang="en-US" sz="4400" dirty="0" err="1"/>
              <a:t>SageMaker</a:t>
            </a:r>
            <a:r>
              <a:rPr lang="en-US" sz="4400" dirty="0"/>
              <a:t> Ground Truth Plus, a data labeling feature of Amazon </a:t>
            </a:r>
            <a:r>
              <a:rPr lang="en-US" sz="4400" dirty="0" err="1"/>
              <a:t>SageMaker</a:t>
            </a:r>
            <a:r>
              <a:rPr lang="en-US" sz="4400" dirty="0"/>
              <a:t> Ground Truth that enables you to easily create high-quality training datasets without having to build labeling applications and manage the labeling workforce on your own.</a:t>
            </a:r>
          </a:p>
          <a:p>
            <a:pPr marL="0" indent="0">
              <a:buNone/>
            </a:pPr>
            <a:endParaRPr lang="en-US" sz="4400" dirty="0"/>
          </a:p>
          <a:p>
            <a:pPr marL="0" indent="0">
              <a:buNone/>
            </a:pPr>
            <a:r>
              <a:rPr lang="en-US" sz="4400" dirty="0"/>
              <a:t>6/Amazon </a:t>
            </a:r>
            <a:r>
              <a:rPr lang="en-US" sz="4400" dirty="0" err="1"/>
              <a:t>SageMaker</a:t>
            </a:r>
            <a:r>
              <a:rPr lang="en-US" sz="4400" dirty="0"/>
              <a:t> Ground Truth Plus technical operations team takes care of data preparation, custom tooling development if required, managing labeling workflows and packaging labels so customers can directly use in their Machine learning jobs.</a:t>
            </a:r>
          </a:p>
          <a:p>
            <a:pPr marL="0" indent="0">
              <a:buNone/>
            </a:pPr>
            <a:endParaRPr lang="en-US" sz="4400" dirty="0"/>
          </a:p>
          <a:p>
            <a:pPr marL="0" indent="0">
              <a:buNone/>
            </a:pPr>
            <a:r>
              <a:rPr lang="en-US" sz="4400" dirty="0"/>
              <a:t>7/Amazon </a:t>
            </a:r>
            <a:r>
              <a:rPr lang="en-US" sz="4400" dirty="0" err="1"/>
              <a:t>SageMaker</a:t>
            </a:r>
            <a:r>
              <a:rPr lang="en-US" sz="4400" dirty="0"/>
              <a:t> Ground Truth Plus operations team takes care of project intake, policy management and updates and providing single point of contact for all customer interactions</a:t>
            </a:r>
          </a:p>
          <a:p>
            <a:pPr marL="0" indent="0">
              <a:buNone/>
            </a:pPr>
            <a:endParaRPr lang="en-US" sz="4400" dirty="0"/>
          </a:p>
          <a:p>
            <a:pPr marL="0" indent="0">
              <a:buNone/>
            </a:pPr>
            <a:r>
              <a:rPr lang="en-US" sz="4400" dirty="0"/>
              <a:t>8/Amazon </a:t>
            </a:r>
            <a:r>
              <a:rPr lang="en-US" sz="4400" dirty="0" err="1"/>
              <a:t>SageMaker</a:t>
            </a:r>
            <a:r>
              <a:rPr lang="en-US" sz="4400" dirty="0"/>
              <a:t> Ground Truth Plus delivery team takes care of project management, workforce training, quality management and process improvement</a:t>
            </a:r>
          </a:p>
          <a:p>
            <a:pPr marL="228600" indent="-228600">
              <a:buAutoNum type="arabicPeriod"/>
            </a:pPr>
            <a:endParaRPr lang="en-US" sz="4400" dirty="0"/>
          </a:p>
          <a:p>
            <a:pPr marL="0" indent="0">
              <a:buNone/>
            </a:pPr>
            <a:r>
              <a:rPr lang="en-US" sz="4400" dirty="0"/>
              <a:t>All these aspects of Amazon </a:t>
            </a:r>
            <a:r>
              <a:rPr lang="en-US" sz="4400" dirty="0" err="1"/>
              <a:t>SageMaker</a:t>
            </a:r>
            <a:r>
              <a:rPr lang="en-US" sz="4400" dirty="0"/>
              <a:t> Ground Truth Plus are transparent to customer hence require very little involvement from the customer.</a:t>
            </a:r>
          </a:p>
          <a:p>
            <a:pPr defTabSz="2212230">
              <a:defRPr/>
            </a:pPr>
            <a:endParaRPr lang="en-US" sz="4400" dirty="0"/>
          </a:p>
          <a:p>
            <a:r>
              <a:rPr lang="en-US" dirty="0">
                <a:solidFill>
                  <a:srgbClr val="000000"/>
                </a:solidFill>
                <a:latin typeface="+mn-lt"/>
              </a:rPr>
              <a:t>Let’s review the customer example of Airbnb using Amazon </a:t>
            </a:r>
            <a:r>
              <a:rPr lang="en-US" dirty="0" err="1">
                <a:solidFill>
                  <a:srgbClr val="000000"/>
                </a:solidFill>
                <a:latin typeface="+mn-lt"/>
              </a:rPr>
              <a:t>SageMaker</a:t>
            </a:r>
            <a:r>
              <a:rPr lang="en-US" dirty="0">
                <a:solidFill>
                  <a:srgbClr val="000000"/>
                </a:solidFill>
                <a:latin typeface="+mn-lt"/>
              </a:rPr>
              <a:t> Ground Truth Plus for customized data labeling workflow.</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A6234E-E903-4088-AAD3-4483CB50D23A}"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3143370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Squid_C-01_ORANGE_1280x720_2x.png" TargetMode="External"/><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Squid_C-01_ORANGE_1280x720_2x.png" TargetMode="External"/><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6.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3.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64A653-96D4-4779-B17D-C9429C87C84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0" y="1339"/>
            <a:ext cx="9141620" cy="5142161"/>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143000"/>
            <a:ext cx="4850606" cy="542925"/>
          </a:xfrm>
        </p:spPr>
        <p:txBody>
          <a:bodyPr anchor="t"/>
          <a:lstStyle>
            <a:lvl1pPr algn="l">
              <a:defRPr sz="36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1771651"/>
            <a:ext cx="4850606" cy="482522"/>
          </a:xfrm>
        </p:spPr>
        <p:txBody>
          <a:bodyPr lIns="0"/>
          <a:lstStyle>
            <a:lvl1pPr marL="0" indent="0" algn="l">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pic>
        <p:nvPicPr>
          <p:cNvPr id="15" name="Picture 14">
            <a:extLst>
              <a:ext uri="{FF2B5EF4-FFF2-40B4-BE49-F238E27FC236}">
                <a16:creationId xmlns:a16="http://schemas.microsoft.com/office/drawing/2014/main" id="{8A10F091-03C9-4C8B-99E2-E6D7C03A8DB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14688"/>
            <a:ext cx="3600450" cy="307181"/>
          </a:xfrm>
        </p:spPr>
        <p:txBody>
          <a:bodyPr lIns="0"/>
          <a:lstStyle>
            <a:lvl1pPr marL="0" indent="0">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2"/>
            <a:ext cx="3600450" cy="475838"/>
          </a:xfrm>
        </p:spPr>
        <p:txBody>
          <a:bodyPr lIns="0"/>
          <a:lstStyle>
            <a:lvl1pPr marL="0" indent="0">
              <a:spcAft>
                <a:spcPts val="225"/>
              </a:spcAft>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br>
              <a:rPr lang="en-US" dirty="0"/>
            </a:br>
            <a:r>
              <a:rPr lang="en-US" dirty="0"/>
              <a:t>Company</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Tree>
    <p:extLst>
      <p:ext uri="{BB962C8B-B14F-4D97-AF65-F5344CB8AC3E}">
        <p14:creationId xmlns:p14="http://schemas.microsoft.com/office/powerpoint/2010/main" val="1332610848"/>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Two-column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1303021"/>
            <a:ext cx="386834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4" name="Content Placeholder 3">
            <a:extLst>
              <a:ext uri="{FF2B5EF4-FFF2-40B4-BE49-F238E27FC236}">
                <a16:creationId xmlns:a16="http://schemas.microsoft.com/office/drawing/2014/main" id="{BCE14836-1EB0-499D-8015-98B7CCC303E8}"/>
              </a:ext>
            </a:extLst>
          </p:cNvPr>
          <p:cNvSpPr>
            <a:spLocks noGrp="1"/>
          </p:cNvSpPr>
          <p:nvPr>
            <p:ph sz="half" idx="2" hasCustomPrompt="1"/>
          </p:nvPr>
        </p:nvSpPr>
        <p:spPr>
          <a:xfrm>
            <a:off x="457201" y="1529952"/>
            <a:ext cx="3868340" cy="3112295"/>
          </a:xfrm>
        </p:spPr>
        <p:txBody>
          <a:bodyPr lIns="0"/>
          <a:lstStyle>
            <a:lvl1pPr marL="0" indent="0">
              <a:spcAft>
                <a:spcPts val="1350"/>
              </a:spcAft>
              <a:buNone/>
              <a:defRPr sz="1500"/>
            </a:lvl1pPr>
          </a:lstStyle>
          <a:p>
            <a:pPr lvl="0"/>
            <a:r>
              <a:rPr lang="en-US" dirty="0"/>
              <a:t>Enter text</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4629150" y="1303021"/>
            <a:ext cx="405765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6" name="Content Placeholder 5">
            <a:extLst>
              <a:ext uri="{FF2B5EF4-FFF2-40B4-BE49-F238E27FC236}">
                <a16:creationId xmlns:a16="http://schemas.microsoft.com/office/drawing/2014/main" id="{BF30F8A2-BBFC-4205-BF9B-0CA000B7190E}"/>
              </a:ext>
            </a:extLst>
          </p:cNvPr>
          <p:cNvSpPr>
            <a:spLocks noGrp="1"/>
          </p:cNvSpPr>
          <p:nvPr>
            <p:ph sz="quarter" idx="4" hasCustomPrompt="1"/>
          </p:nvPr>
        </p:nvSpPr>
        <p:spPr>
          <a:xfrm>
            <a:off x="4629150" y="1529951"/>
            <a:ext cx="4057650" cy="3112295"/>
          </a:xfrm>
        </p:spPr>
        <p:txBody>
          <a:bodyPr lIns="0"/>
          <a:lstStyle>
            <a:lvl1pPr marL="0" indent="0">
              <a:spcAft>
                <a:spcPts val="1350"/>
              </a:spcAft>
              <a:buNone/>
              <a:defRPr sz="1500"/>
            </a:lvl1pPr>
          </a:lstStyle>
          <a:p>
            <a:pPr lvl="0"/>
            <a:r>
              <a:rPr lang="en-US" dirty="0"/>
              <a:t>Enter text</a:t>
            </a:r>
          </a:p>
        </p:txBody>
      </p:sp>
      <p:sp>
        <p:nvSpPr>
          <p:cNvPr id="7" name="Date Placeholder 6">
            <a:extLst>
              <a:ext uri="{FF2B5EF4-FFF2-40B4-BE49-F238E27FC236}">
                <a16:creationId xmlns:a16="http://schemas.microsoft.com/office/drawing/2014/main" id="{A6F2B6AE-2CBC-E74A-875C-1CA266911635}"/>
              </a:ext>
            </a:extLst>
          </p:cNvPr>
          <p:cNvSpPr>
            <a:spLocks noGrp="1"/>
          </p:cNvSpPr>
          <p:nvPr>
            <p:ph type="dt" sz="half" idx="14"/>
          </p:nvPr>
        </p:nvSpPr>
        <p:spPr/>
        <p:txBody>
          <a:bodyPr/>
          <a:lstStyle/>
          <a:p>
            <a:fld id="{E9D6AC79-2D2A-4D2A-8607-57DE465563A2}" type="datetime1">
              <a:rPr lang="en-US" smtClean="0"/>
              <a:t>3/29/22</a:t>
            </a:fld>
            <a:endParaRPr lang="en-US"/>
          </a:p>
        </p:txBody>
      </p:sp>
      <p:sp>
        <p:nvSpPr>
          <p:cNvPr id="8" name="Footer Placeholder 7">
            <a:extLst>
              <a:ext uri="{FF2B5EF4-FFF2-40B4-BE49-F238E27FC236}">
                <a16:creationId xmlns:a16="http://schemas.microsoft.com/office/drawing/2014/main" id="{143945F3-9493-464F-A898-EC7B2B583B5C}"/>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Slide Number Placeholder 8">
            <a:extLst>
              <a:ext uri="{FF2B5EF4-FFF2-40B4-BE49-F238E27FC236}">
                <a16:creationId xmlns:a16="http://schemas.microsoft.com/office/drawing/2014/main" id="{738B7A11-19A5-E94B-B640-BCDB7CC7659D}"/>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10" name="Content Placeholder 8">
            <a:extLst>
              <a:ext uri="{FF2B5EF4-FFF2-40B4-BE49-F238E27FC236}">
                <a16:creationId xmlns:a16="http://schemas.microsoft.com/office/drawing/2014/main" id="{6FB039DF-E86F-49D0-A42F-F64039FC8AA1}"/>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1" name="Graphic 10">
            <a:extLst>
              <a:ext uri="{FF2B5EF4-FFF2-40B4-BE49-F238E27FC236}">
                <a16:creationId xmlns:a16="http://schemas.microsoft.com/office/drawing/2014/main" id="{834DDC33-C20C-2E43-899E-46570A651047}"/>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790061670"/>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Column">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1" y="1529952"/>
            <a:ext cx="2609849" cy="2689624"/>
          </a:xfr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Three-column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130302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3267076" y="130302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3267076" y="1529952"/>
            <a:ext cx="2609849" cy="2689624"/>
          </a:xfr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6076951" y="130302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6076951" y="1529952"/>
            <a:ext cx="2609849" cy="2689624"/>
          </a:xfrm>
        </p:spPr>
        <p:txBody>
          <a:bodyPr lIns="0"/>
          <a:lstStyle>
            <a:lvl1pPr marL="0" indent="0">
              <a:spcAft>
                <a:spcPts val="1350"/>
              </a:spcAft>
              <a:buNone/>
              <a:defRPr sz="1500"/>
            </a:lvl1pPr>
          </a:lstStyle>
          <a:p>
            <a:pPr lvl="0"/>
            <a:r>
              <a:rPr lang="en-US" dirty="0"/>
              <a:t>Enter text</a:t>
            </a:r>
          </a:p>
        </p:txBody>
      </p:sp>
      <p:sp>
        <p:nvSpPr>
          <p:cNvPr id="4" name="Date Placeholder 3">
            <a:extLst>
              <a:ext uri="{FF2B5EF4-FFF2-40B4-BE49-F238E27FC236}">
                <a16:creationId xmlns:a16="http://schemas.microsoft.com/office/drawing/2014/main" id="{DB6BCD43-CC6C-BD48-850A-97871DDE1823}"/>
              </a:ext>
            </a:extLst>
          </p:cNvPr>
          <p:cNvSpPr>
            <a:spLocks noGrp="1"/>
          </p:cNvSpPr>
          <p:nvPr>
            <p:ph type="dt" sz="half" idx="18"/>
          </p:nvPr>
        </p:nvSpPr>
        <p:spPr/>
        <p:txBody>
          <a:bodyPr/>
          <a:lstStyle/>
          <a:p>
            <a:fld id="{4BEB2324-87C3-4887-BEB2-03BFED3206F3}" type="datetime1">
              <a:rPr lang="en-US" smtClean="0"/>
              <a:t>3/29/22</a:t>
            </a:fld>
            <a:endParaRPr lang="en-US"/>
          </a:p>
        </p:txBody>
      </p:sp>
      <p:sp>
        <p:nvSpPr>
          <p:cNvPr id="6" name="Footer Placeholder 5">
            <a:extLst>
              <a:ext uri="{FF2B5EF4-FFF2-40B4-BE49-F238E27FC236}">
                <a16:creationId xmlns:a16="http://schemas.microsoft.com/office/drawing/2014/main" id="{36CAA311-9441-AF47-820B-20551D79A03F}"/>
              </a:ext>
            </a:extLst>
          </p:cNvPr>
          <p:cNvSpPr>
            <a:spLocks noGrp="1"/>
          </p:cNvSpPr>
          <p:nvPr>
            <p:ph type="ftr" sz="quarter" idx="19"/>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B828457D-BA7E-5F4D-BB3A-F2D68C6B8247}"/>
              </a:ext>
            </a:extLst>
          </p:cNvPr>
          <p:cNvSpPr>
            <a:spLocks noGrp="1"/>
          </p:cNvSpPr>
          <p:nvPr>
            <p:ph type="sldNum" sz="quarter" idx="20"/>
          </p:nvPr>
        </p:nvSpPr>
        <p:spPr/>
        <p:txBody>
          <a:bodyPr/>
          <a:lstStyle/>
          <a:p>
            <a:fld id="{7834CDD4-D76F-4459-B025-0310E913C243}" type="slidenum">
              <a:rPr lang="en-US" smtClean="0"/>
              <a:pPr/>
              <a:t>‹#›</a:t>
            </a:fld>
            <a:endParaRPr lang="en-US"/>
          </a:p>
        </p:txBody>
      </p:sp>
      <p:sp>
        <p:nvSpPr>
          <p:cNvPr id="14" name="Content Placeholder 8">
            <a:extLst>
              <a:ext uri="{FF2B5EF4-FFF2-40B4-BE49-F238E27FC236}">
                <a16:creationId xmlns:a16="http://schemas.microsoft.com/office/drawing/2014/main" id="{0B5FE581-BD12-4953-88B5-5FEFC447FB73}"/>
              </a:ext>
            </a:extLst>
          </p:cNvPr>
          <p:cNvSpPr>
            <a:spLocks noGrp="1"/>
          </p:cNvSpPr>
          <p:nvPr>
            <p:ph sz="quarter" idx="21"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5" name="Graphic 14">
            <a:extLst>
              <a:ext uri="{FF2B5EF4-FFF2-40B4-BE49-F238E27FC236}">
                <a16:creationId xmlns:a16="http://schemas.microsoft.com/office/drawing/2014/main" id="{B3EBF5C0-90BF-6D44-ABDD-A704AB76BEE6}"/>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94941797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ColumnImages">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1" y="2715768"/>
            <a:ext cx="2609849" cy="1718074"/>
          </a:xfr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Three-column layout with subtitles and images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246888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3267076" y="246888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3267077" y="2715768"/>
            <a:ext cx="2609849" cy="1718074"/>
          </a:xfr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6076951" y="246888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6076951" y="2715768"/>
            <a:ext cx="2609849" cy="1718074"/>
          </a:xfrm>
        </p:spPr>
        <p:txBody>
          <a:bodyPr lIns="0"/>
          <a:lstStyle>
            <a:lvl1pPr marL="0" indent="0">
              <a:spcAft>
                <a:spcPts val="1350"/>
              </a:spcAft>
              <a:buNone/>
              <a:defRPr sz="1500"/>
            </a:lvl1pPr>
          </a:lstStyle>
          <a:p>
            <a:pPr lvl="0"/>
            <a:r>
              <a:rPr lang="en-US" dirty="0"/>
              <a:t>Enter text</a:t>
            </a:r>
          </a:p>
        </p:txBody>
      </p:sp>
      <p:sp>
        <p:nvSpPr>
          <p:cNvPr id="6" name="Picture Placeholder 5">
            <a:extLst>
              <a:ext uri="{FF2B5EF4-FFF2-40B4-BE49-F238E27FC236}">
                <a16:creationId xmlns:a16="http://schemas.microsoft.com/office/drawing/2014/main" id="{16D93192-90AB-4F6B-972B-7D3EDD5EEE3D}"/>
              </a:ext>
            </a:extLst>
          </p:cNvPr>
          <p:cNvSpPr>
            <a:spLocks noGrp="1"/>
          </p:cNvSpPr>
          <p:nvPr>
            <p:ph type="pic" sz="quarter" idx="18"/>
          </p:nvPr>
        </p:nvSpPr>
        <p:spPr>
          <a:xfrm>
            <a:off x="1041654" y="1165027"/>
            <a:ext cx="1276350" cy="1111448"/>
          </a:xfrm>
        </p:spPr>
        <p:txBody>
          <a:bodyPr/>
          <a:lstStyle>
            <a:lvl1pPr marL="0" indent="0">
              <a:buNone/>
              <a:defRPr sz="1350"/>
            </a:lvl1pPr>
          </a:lstStyle>
          <a:p>
            <a:r>
              <a:rPr lang="en-US"/>
              <a:t>Click icon to add picture</a:t>
            </a:r>
          </a:p>
        </p:txBody>
      </p:sp>
      <p:sp>
        <p:nvSpPr>
          <p:cNvPr id="14" name="Picture Placeholder 5">
            <a:extLst>
              <a:ext uri="{FF2B5EF4-FFF2-40B4-BE49-F238E27FC236}">
                <a16:creationId xmlns:a16="http://schemas.microsoft.com/office/drawing/2014/main" id="{375470EF-D171-4656-995E-5D5261A357E8}"/>
              </a:ext>
            </a:extLst>
          </p:cNvPr>
          <p:cNvSpPr>
            <a:spLocks noGrp="1"/>
          </p:cNvSpPr>
          <p:nvPr>
            <p:ph type="pic" sz="quarter" idx="19"/>
          </p:nvPr>
        </p:nvSpPr>
        <p:spPr>
          <a:xfrm>
            <a:off x="3851530" y="1165027"/>
            <a:ext cx="1276350" cy="1111448"/>
          </a:xfrm>
        </p:spPr>
        <p:txBody>
          <a:bodyPr/>
          <a:lstStyle>
            <a:lvl1pPr marL="0" indent="0">
              <a:buNone/>
              <a:defRPr sz="1350"/>
            </a:lvl1pPr>
          </a:lstStyle>
          <a:p>
            <a:r>
              <a:rPr lang="en-US"/>
              <a:t>Click icon to add picture</a:t>
            </a:r>
          </a:p>
        </p:txBody>
      </p:sp>
      <p:sp>
        <p:nvSpPr>
          <p:cNvPr id="15" name="Picture Placeholder 5">
            <a:extLst>
              <a:ext uri="{FF2B5EF4-FFF2-40B4-BE49-F238E27FC236}">
                <a16:creationId xmlns:a16="http://schemas.microsoft.com/office/drawing/2014/main" id="{70E507B6-F3CC-4078-B9B6-713DBB58E8E3}"/>
              </a:ext>
            </a:extLst>
          </p:cNvPr>
          <p:cNvSpPr>
            <a:spLocks noGrp="1"/>
          </p:cNvSpPr>
          <p:nvPr>
            <p:ph type="pic" sz="quarter" idx="20"/>
          </p:nvPr>
        </p:nvSpPr>
        <p:spPr>
          <a:xfrm>
            <a:off x="6661404" y="1165027"/>
            <a:ext cx="1276350" cy="1111448"/>
          </a:xfrm>
        </p:spPr>
        <p:txBody>
          <a:bodyPr/>
          <a:lstStyle>
            <a:lvl1pPr marL="0" indent="0">
              <a:buNone/>
              <a:defRPr sz="1350"/>
            </a:lvl1pPr>
          </a:lstStyle>
          <a:p>
            <a:r>
              <a:rPr lang="en-US"/>
              <a:t>Click icon to add picture</a:t>
            </a:r>
          </a:p>
        </p:txBody>
      </p:sp>
      <p:sp>
        <p:nvSpPr>
          <p:cNvPr id="4" name="Date Placeholder 3">
            <a:extLst>
              <a:ext uri="{FF2B5EF4-FFF2-40B4-BE49-F238E27FC236}">
                <a16:creationId xmlns:a16="http://schemas.microsoft.com/office/drawing/2014/main" id="{5B650F7F-E551-BD4E-8F8C-4D07A3FDF156}"/>
              </a:ext>
            </a:extLst>
          </p:cNvPr>
          <p:cNvSpPr>
            <a:spLocks noGrp="1"/>
          </p:cNvSpPr>
          <p:nvPr>
            <p:ph type="dt" sz="half" idx="21"/>
          </p:nvPr>
        </p:nvSpPr>
        <p:spPr/>
        <p:txBody>
          <a:bodyPr/>
          <a:lstStyle/>
          <a:p>
            <a:fld id="{6D6030AB-40C6-4310-82EE-201071CE2E09}" type="datetime1">
              <a:rPr lang="en-US" smtClean="0"/>
              <a:t>3/29/22</a:t>
            </a:fld>
            <a:endParaRPr lang="en-US"/>
          </a:p>
        </p:txBody>
      </p:sp>
      <p:sp>
        <p:nvSpPr>
          <p:cNvPr id="7" name="Footer Placeholder 6">
            <a:extLst>
              <a:ext uri="{FF2B5EF4-FFF2-40B4-BE49-F238E27FC236}">
                <a16:creationId xmlns:a16="http://schemas.microsoft.com/office/drawing/2014/main" id="{6135DA2F-A517-FC4B-A629-4C413F277885}"/>
              </a:ext>
            </a:extLst>
          </p:cNvPr>
          <p:cNvSpPr>
            <a:spLocks noGrp="1"/>
          </p:cNvSpPr>
          <p:nvPr>
            <p:ph type="ftr" sz="quarter" idx="22"/>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Slide Number Placeholder 8">
            <a:extLst>
              <a:ext uri="{FF2B5EF4-FFF2-40B4-BE49-F238E27FC236}">
                <a16:creationId xmlns:a16="http://schemas.microsoft.com/office/drawing/2014/main" id="{659F1E5D-EEF6-9840-9346-15C8E1C2ED36}"/>
              </a:ext>
            </a:extLst>
          </p:cNvPr>
          <p:cNvSpPr>
            <a:spLocks noGrp="1"/>
          </p:cNvSpPr>
          <p:nvPr>
            <p:ph type="sldNum" sz="quarter" idx="23"/>
          </p:nvPr>
        </p:nvSpPr>
        <p:spPr/>
        <p:txBody>
          <a:bodyPr/>
          <a:lstStyle/>
          <a:p>
            <a:fld id="{7834CDD4-D76F-4459-B025-0310E913C243}" type="slidenum">
              <a:rPr lang="en-US" smtClean="0"/>
              <a:pPr/>
              <a:t>‹#›</a:t>
            </a:fld>
            <a:endParaRPr lang="en-US"/>
          </a:p>
        </p:txBody>
      </p:sp>
      <p:sp>
        <p:nvSpPr>
          <p:cNvPr id="16" name="Content Placeholder 8">
            <a:extLst>
              <a:ext uri="{FF2B5EF4-FFF2-40B4-BE49-F238E27FC236}">
                <a16:creationId xmlns:a16="http://schemas.microsoft.com/office/drawing/2014/main" id="{CC3C2377-A41C-4F3D-95FD-8BBA54E07DDD}"/>
              </a:ext>
            </a:extLst>
          </p:cNvPr>
          <p:cNvSpPr>
            <a:spLocks noGrp="1"/>
          </p:cNvSpPr>
          <p:nvPr>
            <p:ph sz="quarter" idx="24"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7" name="Graphic 16">
            <a:extLst>
              <a:ext uri="{FF2B5EF4-FFF2-40B4-BE49-F238E27FC236}">
                <a16:creationId xmlns:a16="http://schemas.microsoft.com/office/drawing/2014/main" id="{C691BFF5-EA32-F142-AF01-A762CE45CAD9}"/>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952057657"/>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064">
          <p15:clr>
            <a:srgbClr val="FBAE40"/>
          </p15:clr>
        </p15:guide>
        <p15:guide id="2" orient="horz" pos="24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Column">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0" y="1529952"/>
            <a:ext cx="1783080" cy="2689624"/>
          </a:xfr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Four-column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0"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2603500"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2603500" y="1529952"/>
            <a:ext cx="1783080" cy="2689624"/>
          </a:xfr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4749800"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4749800" y="1529952"/>
            <a:ext cx="1783080" cy="2689624"/>
          </a:xfrm>
        </p:spPr>
        <p:txBody>
          <a:bodyPr lIns="0"/>
          <a:lstStyle>
            <a:lvl1pPr marL="0" indent="0">
              <a:spcAft>
                <a:spcPts val="1350"/>
              </a:spcAft>
              <a:buNone/>
              <a:defRPr sz="1500"/>
            </a:lvl1pPr>
          </a:lstStyle>
          <a:p>
            <a:pPr lvl="0"/>
            <a:r>
              <a:rPr lang="en-US" dirty="0"/>
              <a:t>Enter text</a:t>
            </a:r>
          </a:p>
        </p:txBody>
      </p:sp>
      <p:sp>
        <p:nvSpPr>
          <p:cNvPr id="14" name="Text Placeholder 4">
            <a:extLst>
              <a:ext uri="{FF2B5EF4-FFF2-40B4-BE49-F238E27FC236}">
                <a16:creationId xmlns:a16="http://schemas.microsoft.com/office/drawing/2014/main" id="{08FBD2BF-3C8E-4153-80EE-99905AF06DB0}"/>
              </a:ext>
            </a:extLst>
          </p:cNvPr>
          <p:cNvSpPr>
            <a:spLocks noGrp="1"/>
          </p:cNvSpPr>
          <p:nvPr>
            <p:ph type="body" sz="quarter" idx="18" hasCustomPrompt="1"/>
          </p:nvPr>
        </p:nvSpPr>
        <p:spPr>
          <a:xfrm>
            <a:off x="6896099"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5" name="Text Placeholder 10">
            <a:extLst>
              <a:ext uri="{FF2B5EF4-FFF2-40B4-BE49-F238E27FC236}">
                <a16:creationId xmlns:a16="http://schemas.microsoft.com/office/drawing/2014/main" id="{9F6FFAA7-B9C7-461E-8BB9-81670232C41F}"/>
              </a:ext>
            </a:extLst>
          </p:cNvPr>
          <p:cNvSpPr>
            <a:spLocks noGrp="1"/>
          </p:cNvSpPr>
          <p:nvPr>
            <p:ph type="body" sz="quarter" idx="19" hasCustomPrompt="1"/>
          </p:nvPr>
        </p:nvSpPr>
        <p:spPr>
          <a:xfrm>
            <a:off x="6896099" y="1529952"/>
            <a:ext cx="1783080" cy="2689624"/>
          </a:xfrm>
        </p:spPr>
        <p:txBody>
          <a:bodyPr lIns="0"/>
          <a:lstStyle>
            <a:lvl1pPr marL="0" indent="0">
              <a:spcAft>
                <a:spcPts val="1350"/>
              </a:spcAft>
              <a:buNone/>
              <a:defRPr sz="1500"/>
            </a:lvl1pPr>
          </a:lstStyle>
          <a:p>
            <a:pPr lvl="0"/>
            <a:r>
              <a:rPr lang="en-US" dirty="0"/>
              <a:t>Enter text</a:t>
            </a:r>
          </a:p>
        </p:txBody>
      </p:sp>
      <p:sp>
        <p:nvSpPr>
          <p:cNvPr id="4" name="Date Placeholder 3">
            <a:extLst>
              <a:ext uri="{FF2B5EF4-FFF2-40B4-BE49-F238E27FC236}">
                <a16:creationId xmlns:a16="http://schemas.microsoft.com/office/drawing/2014/main" id="{E0EEC594-91AE-9240-91EA-CA5BF58CD6AE}"/>
              </a:ext>
            </a:extLst>
          </p:cNvPr>
          <p:cNvSpPr>
            <a:spLocks noGrp="1"/>
          </p:cNvSpPr>
          <p:nvPr>
            <p:ph type="dt" sz="half" idx="20"/>
          </p:nvPr>
        </p:nvSpPr>
        <p:spPr/>
        <p:txBody>
          <a:bodyPr/>
          <a:lstStyle/>
          <a:p>
            <a:fld id="{D5EEFEFD-1E9C-4D6C-812C-B542D8128F81}" type="datetime1">
              <a:rPr lang="en-US" smtClean="0"/>
              <a:t>3/29/22</a:t>
            </a:fld>
            <a:endParaRPr lang="en-US"/>
          </a:p>
        </p:txBody>
      </p:sp>
      <p:sp>
        <p:nvSpPr>
          <p:cNvPr id="6" name="Footer Placeholder 5">
            <a:extLst>
              <a:ext uri="{FF2B5EF4-FFF2-40B4-BE49-F238E27FC236}">
                <a16:creationId xmlns:a16="http://schemas.microsoft.com/office/drawing/2014/main" id="{0880080C-BCE8-3B4E-B845-65C0FC8F46F4}"/>
              </a:ext>
            </a:extLst>
          </p:cNvPr>
          <p:cNvSpPr>
            <a:spLocks noGrp="1"/>
          </p:cNvSpPr>
          <p:nvPr>
            <p:ph type="ftr" sz="quarter" idx="2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1BA0D853-887F-7148-B2E5-F4E32D3B9A8A}"/>
              </a:ext>
            </a:extLst>
          </p:cNvPr>
          <p:cNvSpPr>
            <a:spLocks noGrp="1"/>
          </p:cNvSpPr>
          <p:nvPr>
            <p:ph type="sldNum" sz="quarter" idx="22"/>
          </p:nvPr>
        </p:nvSpPr>
        <p:spPr/>
        <p:txBody>
          <a:bodyPr/>
          <a:lstStyle/>
          <a:p>
            <a:fld id="{7834CDD4-D76F-4459-B025-0310E913C243}" type="slidenum">
              <a:rPr lang="en-US" smtClean="0"/>
              <a:pPr/>
              <a:t>‹#›</a:t>
            </a:fld>
            <a:endParaRPr lang="en-US"/>
          </a:p>
        </p:txBody>
      </p:sp>
      <p:sp>
        <p:nvSpPr>
          <p:cNvPr id="16" name="Content Placeholder 8">
            <a:extLst>
              <a:ext uri="{FF2B5EF4-FFF2-40B4-BE49-F238E27FC236}">
                <a16:creationId xmlns:a16="http://schemas.microsoft.com/office/drawing/2014/main" id="{D5F39F58-203E-4560-8328-75DA17860D94}"/>
              </a:ext>
            </a:extLst>
          </p:cNvPr>
          <p:cNvSpPr>
            <a:spLocks noGrp="1"/>
          </p:cNvSpPr>
          <p:nvPr>
            <p:ph sz="quarter" idx="23"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7" name="Graphic 16">
            <a:extLst>
              <a:ext uri="{FF2B5EF4-FFF2-40B4-BE49-F238E27FC236}">
                <a16:creationId xmlns:a16="http://schemas.microsoft.com/office/drawing/2014/main" id="{65EC2679-AE15-7D4C-A851-FCFA826EECD4}"/>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762201366"/>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48C02-99C2-4973-992D-372DDC9A417B}"/>
              </a:ext>
            </a:extLst>
          </p:cNvPr>
          <p:cNvSpPr>
            <a:spLocks noGrp="1"/>
          </p:cNvSpPr>
          <p:nvPr>
            <p:ph type="title" hasCustomPrompt="1"/>
          </p:nvPr>
        </p:nvSpPr>
        <p:spPr>
          <a:xfrm>
            <a:off x="465534" y="685800"/>
            <a:ext cx="8212932" cy="457200"/>
          </a:xfrm>
        </p:spPr>
        <p:txBody>
          <a:bodyPr anchor="t"/>
          <a:lstStyle>
            <a:lvl1pPr>
              <a:defRPr sz="2400"/>
            </a:lvl1pPr>
          </a:lstStyle>
          <a:p>
            <a:r>
              <a:rPr lang="en-US" dirty="0"/>
              <a:t>Picture with caption layout</a:t>
            </a:r>
          </a:p>
        </p:txBody>
      </p:sp>
      <p:sp>
        <p:nvSpPr>
          <p:cNvPr id="3" name="Picture Placeholder 2">
            <a:extLst>
              <a:ext uri="{FF2B5EF4-FFF2-40B4-BE49-F238E27FC236}">
                <a16:creationId xmlns:a16="http://schemas.microsoft.com/office/drawing/2014/main" id="{24D8CA07-7BEF-4BEF-94A4-00AF846D551C}"/>
              </a:ext>
            </a:extLst>
          </p:cNvPr>
          <p:cNvSpPr>
            <a:spLocks noGrp="1"/>
          </p:cNvSpPr>
          <p:nvPr>
            <p:ph type="pic" idx="1" hasCustomPrompt="1"/>
          </p:nvPr>
        </p:nvSpPr>
        <p:spPr>
          <a:xfrm>
            <a:off x="4352925" y="1303020"/>
            <a:ext cx="4325541" cy="335356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image</a:t>
            </a:r>
          </a:p>
        </p:txBody>
      </p:sp>
      <p:sp>
        <p:nvSpPr>
          <p:cNvPr id="4" name="Text Placeholder 3">
            <a:extLst>
              <a:ext uri="{FF2B5EF4-FFF2-40B4-BE49-F238E27FC236}">
                <a16:creationId xmlns:a16="http://schemas.microsoft.com/office/drawing/2014/main" id="{A5089DDC-548A-473A-955E-E02E64475779}"/>
              </a:ext>
            </a:extLst>
          </p:cNvPr>
          <p:cNvSpPr>
            <a:spLocks noGrp="1"/>
          </p:cNvSpPr>
          <p:nvPr>
            <p:ph type="body" sz="half" idx="2" hasCustomPrompt="1"/>
          </p:nvPr>
        </p:nvSpPr>
        <p:spPr>
          <a:xfrm>
            <a:off x="457200" y="1529953"/>
            <a:ext cx="3590925" cy="3127772"/>
          </a:xfrm>
        </p:spPr>
        <p:txBody>
          <a:bodyPr lIns="0"/>
          <a:lstStyle>
            <a:lvl1pPr marL="0" indent="0">
              <a:spcAft>
                <a:spcPts val="1350"/>
              </a:spcAft>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text</a:t>
            </a:r>
          </a:p>
        </p:txBody>
      </p:sp>
      <p:sp>
        <p:nvSpPr>
          <p:cNvPr id="9" name="Text Placeholder 2">
            <a:extLst>
              <a:ext uri="{FF2B5EF4-FFF2-40B4-BE49-F238E27FC236}">
                <a16:creationId xmlns:a16="http://schemas.microsoft.com/office/drawing/2014/main" id="{CE342364-8DB0-4967-9568-214F05FA9505}"/>
              </a:ext>
            </a:extLst>
          </p:cNvPr>
          <p:cNvSpPr>
            <a:spLocks noGrp="1"/>
          </p:cNvSpPr>
          <p:nvPr>
            <p:ph type="body" idx="14" hasCustomPrompt="1"/>
          </p:nvPr>
        </p:nvSpPr>
        <p:spPr>
          <a:xfrm>
            <a:off x="457200" y="1303021"/>
            <a:ext cx="3590925"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Date Placeholder 4">
            <a:extLst>
              <a:ext uri="{FF2B5EF4-FFF2-40B4-BE49-F238E27FC236}">
                <a16:creationId xmlns:a16="http://schemas.microsoft.com/office/drawing/2014/main" id="{72455E14-1ECD-3C43-A4AB-B018A4FA80D6}"/>
              </a:ext>
            </a:extLst>
          </p:cNvPr>
          <p:cNvSpPr>
            <a:spLocks noGrp="1"/>
          </p:cNvSpPr>
          <p:nvPr>
            <p:ph type="dt" sz="half" idx="15"/>
          </p:nvPr>
        </p:nvSpPr>
        <p:spPr/>
        <p:txBody>
          <a:bodyPr/>
          <a:lstStyle/>
          <a:p>
            <a:fld id="{3F36C244-E83B-4A10-9EC7-E91D7DE300EF}" type="datetime1">
              <a:rPr lang="en-US" smtClean="0"/>
              <a:t>3/29/22</a:t>
            </a:fld>
            <a:endParaRPr lang="en-US"/>
          </a:p>
        </p:txBody>
      </p:sp>
      <p:sp>
        <p:nvSpPr>
          <p:cNvPr id="6" name="Footer Placeholder 5">
            <a:extLst>
              <a:ext uri="{FF2B5EF4-FFF2-40B4-BE49-F238E27FC236}">
                <a16:creationId xmlns:a16="http://schemas.microsoft.com/office/drawing/2014/main" id="{439D3023-D761-1D49-8868-127FDD1AE356}"/>
              </a:ext>
            </a:extLst>
          </p:cNvPr>
          <p:cNvSpPr>
            <a:spLocks noGrp="1"/>
          </p:cNvSpPr>
          <p:nvPr>
            <p:ph type="ftr" sz="quarter" idx="16"/>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B3111C71-DFB6-494D-B894-C2C879661A19}"/>
              </a:ext>
            </a:extLst>
          </p:cNvPr>
          <p:cNvSpPr>
            <a:spLocks noGrp="1"/>
          </p:cNvSpPr>
          <p:nvPr>
            <p:ph type="sldNum" sz="quarter" idx="17"/>
          </p:nvPr>
        </p:nvSpPr>
        <p:spPr/>
        <p:txBody>
          <a:bodyPr/>
          <a:lstStyle/>
          <a:p>
            <a:fld id="{7834CDD4-D76F-4459-B025-0310E913C243}" type="slidenum">
              <a:rPr lang="en-US" smtClean="0"/>
              <a:pPr/>
              <a:t>‹#›</a:t>
            </a:fld>
            <a:endParaRPr lang="en-US"/>
          </a:p>
        </p:txBody>
      </p:sp>
      <p:sp>
        <p:nvSpPr>
          <p:cNvPr id="10" name="Content Placeholder 8">
            <a:extLst>
              <a:ext uri="{FF2B5EF4-FFF2-40B4-BE49-F238E27FC236}">
                <a16:creationId xmlns:a16="http://schemas.microsoft.com/office/drawing/2014/main" id="{AE803A53-DC32-41DF-A8C6-795D4D991521}"/>
              </a:ext>
            </a:extLst>
          </p:cNvPr>
          <p:cNvSpPr>
            <a:spLocks noGrp="1"/>
          </p:cNvSpPr>
          <p:nvPr>
            <p:ph sz="quarter" idx="18"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532423850"/>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2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BleedImage">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1DD4A-60A1-2C44-AF1D-C1D8EEDBD9DA}"/>
              </a:ext>
            </a:extLst>
          </p:cNvPr>
          <p:cNvSpPr/>
          <p:nvPr/>
        </p:nvSpPr>
        <p:spPr>
          <a:xfrm>
            <a:off x="0" y="0"/>
            <a:ext cx="2143125" cy="4667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900"/>
              </a:spcAft>
            </a:pPr>
            <a:endParaRPr lang="en-US" sz="1589" err="1">
              <a:solidFill>
                <a:schemeClr val="tx1"/>
              </a:solidFill>
            </a:endParaRPr>
          </a:p>
        </p:txBody>
      </p:sp>
      <p:sp>
        <p:nvSpPr>
          <p:cNvPr id="7" name="Picture Placeholder 6">
            <a:extLst>
              <a:ext uri="{FF2B5EF4-FFF2-40B4-BE49-F238E27FC236}">
                <a16:creationId xmlns:a16="http://schemas.microsoft.com/office/drawing/2014/main" id="{741165FC-2AD2-4A91-AD2E-3C69AF64681D}"/>
              </a:ext>
            </a:extLst>
          </p:cNvPr>
          <p:cNvSpPr>
            <a:spLocks noGrp="1"/>
          </p:cNvSpPr>
          <p:nvPr>
            <p:ph type="pic" sz="quarter" idx="10" hasCustomPrompt="1"/>
          </p:nvPr>
        </p:nvSpPr>
        <p:spPr>
          <a:xfrm>
            <a:off x="0" y="0"/>
            <a:ext cx="9144000" cy="5143500"/>
          </a:xfrm>
        </p:spPr>
        <p:txBody>
          <a:bodyPr anchor="ctr"/>
          <a:lstStyle>
            <a:lvl1pPr marL="0" indent="0" algn="ctr">
              <a:buNone/>
              <a:defRPr/>
            </a:lvl1pPr>
          </a:lstStyle>
          <a:p>
            <a:br>
              <a:rPr lang="en-US" dirty="0"/>
            </a:br>
            <a:br>
              <a:rPr lang="en-US" dirty="0"/>
            </a:br>
            <a:br>
              <a:rPr lang="en-US" dirty="0"/>
            </a:br>
            <a:br>
              <a:rPr lang="en-US" dirty="0"/>
            </a:br>
            <a:r>
              <a:rPr lang="en-US" dirty="0"/>
              <a:t>Click the icon to add a full-bleed </a:t>
            </a:r>
            <a:br>
              <a:rPr lang="en-US" dirty="0"/>
            </a:br>
            <a:r>
              <a:rPr lang="en-US" dirty="0"/>
              <a:t>(all the way to the edges) photo</a:t>
            </a:r>
          </a:p>
        </p:txBody>
      </p:sp>
      <p:pic>
        <p:nvPicPr>
          <p:cNvPr id="4" name="Graphic 3">
            <a:extLst>
              <a:ext uri="{FF2B5EF4-FFF2-40B4-BE49-F238E27FC236}">
                <a16:creationId xmlns:a16="http://schemas.microsoft.com/office/drawing/2014/main" id="{76216F73-8BB2-7144-AA83-23D2F5A59341}"/>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255455902"/>
      </p:ext>
    </p:extLst>
  </p:cSld>
  <p:clrMapOvr>
    <a:overrideClrMapping bg1="dk1" tx1="lt1" bg2="dk2" tx2="lt2" accent1="accent1" accent2="accent2" accent3="accent3" accent4="accent4" accent5="accent5" accent6="accent6" hlink="hlink" folHlink="folHlink"/>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BulletedLis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One-level bulleted list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465099" y="1303020"/>
            <a:ext cx="8221701" cy="3403213"/>
          </a:xfrm>
        </p:spPr>
        <p:txBody>
          <a:bodyPr/>
          <a:lstStyle>
            <a:lvl1pPr>
              <a:spcAft>
                <a:spcPts val="1800"/>
              </a:spcAft>
              <a:defRPr sz="2100"/>
            </a:lvl1pPr>
          </a:lstStyle>
          <a:p>
            <a:pPr lvl="0"/>
            <a:r>
              <a:rPr lang="en-US" dirty="0"/>
              <a:t>Enter bulleted text</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Date Placeholder 6">
            <a:extLst>
              <a:ext uri="{FF2B5EF4-FFF2-40B4-BE49-F238E27FC236}">
                <a16:creationId xmlns:a16="http://schemas.microsoft.com/office/drawing/2014/main" id="{81083E44-2CE4-DC44-B7BA-6C20D280787C}"/>
              </a:ext>
            </a:extLst>
          </p:cNvPr>
          <p:cNvSpPr>
            <a:spLocks noGrp="1"/>
          </p:cNvSpPr>
          <p:nvPr>
            <p:ph type="dt" sz="half" idx="10"/>
          </p:nvPr>
        </p:nvSpPr>
        <p:spPr/>
        <p:txBody>
          <a:bodyPr/>
          <a:lstStyle/>
          <a:p>
            <a:fld id="{CDA7A5E7-0817-4CAB-8D98-0EB6F6D5E906}" type="datetime1">
              <a:rPr lang="en-US" smtClean="0"/>
              <a:t>3/29/22</a:t>
            </a:fld>
            <a:endParaRPr lang="en-US"/>
          </a:p>
        </p:txBody>
      </p:sp>
      <p:sp>
        <p:nvSpPr>
          <p:cNvPr id="8" name="Footer Placeholder 7">
            <a:extLst>
              <a:ext uri="{FF2B5EF4-FFF2-40B4-BE49-F238E27FC236}">
                <a16:creationId xmlns:a16="http://schemas.microsoft.com/office/drawing/2014/main" id="{CEB9C668-CB2D-1042-8E1A-8951CCA360FC}"/>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Slide Number Placeholder 8">
            <a:extLst>
              <a:ext uri="{FF2B5EF4-FFF2-40B4-BE49-F238E27FC236}">
                <a16:creationId xmlns:a16="http://schemas.microsoft.com/office/drawing/2014/main" id="{FB3271BB-7B54-704A-B046-1E0BA3964BBA}"/>
              </a:ext>
            </a:extLst>
          </p:cNvPr>
          <p:cNvSpPr>
            <a:spLocks noGrp="1"/>
          </p:cNvSpPr>
          <p:nvPr>
            <p:ph type="sldNum" sz="quarter" idx="12"/>
          </p:nvPr>
        </p:nvSpPr>
        <p:spPr/>
        <p:txBody>
          <a:bodyPr/>
          <a:lstStyle/>
          <a:p>
            <a:fld id="{7834CDD4-D76F-4459-B025-0310E913C243}" type="slidenum">
              <a:rPr lang="en-US" smtClean="0"/>
              <a:pPr/>
              <a:t>‹#›</a:t>
            </a:fld>
            <a:endParaRPr lang="en-US"/>
          </a:p>
        </p:txBody>
      </p:sp>
      <p:sp>
        <p:nvSpPr>
          <p:cNvPr id="10" name="Content Placeholder 8">
            <a:extLst>
              <a:ext uri="{FF2B5EF4-FFF2-40B4-BE49-F238E27FC236}">
                <a16:creationId xmlns:a16="http://schemas.microsoft.com/office/drawing/2014/main" id="{83CA8854-CD73-4327-97F7-465019E27F32}"/>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1" name="Graphic 10">
            <a:extLst>
              <a:ext uri="{FF2B5EF4-FFF2-40B4-BE49-F238E27FC236}">
                <a16:creationId xmlns:a16="http://schemas.microsoft.com/office/drawing/2014/main" id="{9F6567A9-5B58-9E4A-BED2-CC50A2D5E321}"/>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793318786"/>
      </p:ext>
    </p:extLst>
  </p:cSld>
  <p:clrMapOvr>
    <a:overrideClrMapping bg1="dk1" tx1="lt1" bg2="dk2" tx2="lt2" accent1="accent1" accent2="accent2" accent3="accent3" accent4="accent4" accent5="accent5" accent6="accent6" hlink="hlink" folHlink="folHlink"/>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F57C-ED86-4E8B-BF12-180DFC4784AF}"/>
              </a:ext>
            </a:extLst>
          </p:cNvPr>
          <p:cNvSpPr>
            <a:spLocks noGrp="1"/>
          </p:cNvSpPr>
          <p:nvPr>
            <p:ph type="title" hasCustomPrompt="1"/>
          </p:nvPr>
        </p:nvSpPr>
        <p:spPr>
          <a:xfrm>
            <a:off x="457200" y="1569244"/>
            <a:ext cx="6050446" cy="1221581"/>
          </a:xfrm>
        </p:spPr>
        <p:txBody>
          <a:bodyPr/>
          <a:lstStyle>
            <a:lvl1pPr>
              <a:defRPr sz="3300"/>
            </a:lvl1pPr>
          </a:lstStyle>
          <a:p>
            <a:r>
              <a:rPr lang="en-US" dirty="0"/>
              <a:t>Enter quote here. Reposition quote mark graphics to frame the quote.</a:t>
            </a:r>
          </a:p>
        </p:txBody>
      </p:sp>
      <p:sp>
        <p:nvSpPr>
          <p:cNvPr id="10" name="Text Placeholder 9">
            <a:extLst>
              <a:ext uri="{FF2B5EF4-FFF2-40B4-BE49-F238E27FC236}">
                <a16:creationId xmlns:a16="http://schemas.microsoft.com/office/drawing/2014/main" id="{8F483E63-88C7-499E-932F-5F5978567CF8}"/>
              </a:ext>
            </a:extLst>
          </p:cNvPr>
          <p:cNvSpPr>
            <a:spLocks noGrp="1"/>
          </p:cNvSpPr>
          <p:nvPr>
            <p:ph type="body" sz="quarter" idx="14" hasCustomPrompt="1"/>
          </p:nvPr>
        </p:nvSpPr>
        <p:spPr>
          <a:xfrm>
            <a:off x="457200" y="3155156"/>
            <a:ext cx="5186363" cy="257175"/>
          </a:xfrm>
        </p:spPr>
        <p:txBody>
          <a:bodyPr/>
          <a:lstStyle>
            <a:lvl1pPr marL="0" indent="0">
              <a:buNone/>
              <a:defRPr sz="1500" b="1"/>
            </a:lvl1pPr>
          </a:lstStyle>
          <a:p>
            <a:pPr lvl="0"/>
            <a:r>
              <a:rPr lang="en-US" dirty="0"/>
              <a:t>Enter quoted person’s name</a:t>
            </a:r>
          </a:p>
        </p:txBody>
      </p:sp>
      <p:sp>
        <p:nvSpPr>
          <p:cNvPr id="11" name="Text Placeholder 9">
            <a:extLst>
              <a:ext uri="{FF2B5EF4-FFF2-40B4-BE49-F238E27FC236}">
                <a16:creationId xmlns:a16="http://schemas.microsoft.com/office/drawing/2014/main" id="{581AAA84-DC66-4AD5-AF44-C034537979AD}"/>
              </a:ext>
            </a:extLst>
          </p:cNvPr>
          <p:cNvSpPr>
            <a:spLocks noGrp="1"/>
          </p:cNvSpPr>
          <p:nvPr>
            <p:ph type="body" sz="quarter" idx="15" hasCustomPrompt="1"/>
          </p:nvPr>
        </p:nvSpPr>
        <p:spPr>
          <a:xfrm>
            <a:off x="457200" y="3410494"/>
            <a:ext cx="5186363" cy="257175"/>
          </a:xfrm>
        </p:spPr>
        <p:txBody>
          <a:bodyPr/>
          <a:lstStyle>
            <a:lvl1pPr marL="0" indent="0">
              <a:buNone/>
              <a:defRPr sz="1500" b="0"/>
            </a:lvl1pPr>
          </a:lstStyle>
          <a:p>
            <a:pPr lvl="0"/>
            <a:r>
              <a:rPr lang="en-US" dirty="0"/>
              <a:t>Enter quoted person’s affiliation</a:t>
            </a:r>
          </a:p>
        </p:txBody>
      </p:sp>
      <p:sp>
        <p:nvSpPr>
          <p:cNvPr id="12" name="Text Placeholder 15">
            <a:extLst>
              <a:ext uri="{FF2B5EF4-FFF2-40B4-BE49-F238E27FC236}">
                <a16:creationId xmlns:a16="http://schemas.microsoft.com/office/drawing/2014/main" id="{F19920D0-9924-42E3-B231-ACA928A278B0}"/>
              </a:ext>
            </a:extLst>
          </p:cNvPr>
          <p:cNvSpPr>
            <a:spLocks noGrp="1"/>
          </p:cNvSpPr>
          <p:nvPr>
            <p:ph type="body" sz="quarter" idx="12" hasCustomPrompt="1"/>
          </p:nvPr>
        </p:nvSpPr>
        <p:spPr>
          <a:xfrm>
            <a:off x="208955" y="1569244"/>
            <a:ext cx="232172" cy="232172"/>
          </a:xfrm>
          <a:blipFill>
            <a:blip r:embed="rId2"/>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13" name="Text Placeholder 15">
            <a:extLst>
              <a:ext uri="{FF2B5EF4-FFF2-40B4-BE49-F238E27FC236}">
                <a16:creationId xmlns:a16="http://schemas.microsoft.com/office/drawing/2014/main" id="{17BE4712-7CA9-40CC-88F3-512952E44730}"/>
              </a:ext>
            </a:extLst>
          </p:cNvPr>
          <p:cNvSpPr>
            <a:spLocks noGrp="1"/>
          </p:cNvSpPr>
          <p:nvPr>
            <p:ph type="body" sz="quarter" idx="16" hasCustomPrompt="1"/>
          </p:nvPr>
        </p:nvSpPr>
        <p:spPr>
          <a:xfrm>
            <a:off x="3878454" y="2513953"/>
            <a:ext cx="232172" cy="232172"/>
          </a:xfrm>
          <a:blipFill>
            <a:blip r:embed="rId3"/>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3" name="Date Placeholder 2">
            <a:extLst>
              <a:ext uri="{FF2B5EF4-FFF2-40B4-BE49-F238E27FC236}">
                <a16:creationId xmlns:a16="http://schemas.microsoft.com/office/drawing/2014/main" id="{A4B3E75D-4F34-CD44-9F44-5D895E0AA432}"/>
              </a:ext>
            </a:extLst>
          </p:cNvPr>
          <p:cNvSpPr>
            <a:spLocks noGrp="1"/>
          </p:cNvSpPr>
          <p:nvPr>
            <p:ph type="dt" sz="half" idx="17"/>
          </p:nvPr>
        </p:nvSpPr>
        <p:spPr/>
        <p:txBody>
          <a:bodyPr/>
          <a:lstStyle/>
          <a:p>
            <a:fld id="{FC67CC7C-10F8-47C2-B887-24260DD257F7}" type="datetime1">
              <a:rPr lang="en-US" smtClean="0"/>
              <a:t>3/29/22</a:t>
            </a:fld>
            <a:endParaRPr lang="en-US"/>
          </a:p>
        </p:txBody>
      </p:sp>
      <p:sp>
        <p:nvSpPr>
          <p:cNvPr id="4" name="Footer Placeholder 3">
            <a:extLst>
              <a:ext uri="{FF2B5EF4-FFF2-40B4-BE49-F238E27FC236}">
                <a16:creationId xmlns:a16="http://schemas.microsoft.com/office/drawing/2014/main" id="{4BA1FC5E-E876-0F4B-BF31-F2C4B2705CC8}"/>
              </a:ext>
            </a:extLst>
          </p:cNvPr>
          <p:cNvSpPr>
            <a:spLocks noGrp="1"/>
          </p:cNvSpPr>
          <p:nvPr>
            <p:ph type="ftr" sz="quarter" idx="18"/>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234FE67B-06D7-094E-8FDA-8AEA93900DC0}"/>
              </a:ext>
            </a:extLst>
          </p:cNvPr>
          <p:cNvSpPr>
            <a:spLocks noGrp="1"/>
          </p:cNvSpPr>
          <p:nvPr>
            <p:ph type="sldNum" sz="quarter" idx="19"/>
          </p:nvPr>
        </p:nvSpPr>
        <p:spPr/>
        <p:txBody>
          <a:bodyPr/>
          <a:lstStyle/>
          <a:p>
            <a:fld id="{7834CDD4-D76F-4459-B025-0310E913C243}" type="slidenum">
              <a:rPr lang="en-US" smtClean="0"/>
              <a:pPr/>
              <a:t>‹#›</a:t>
            </a:fld>
            <a:endParaRPr lang="en-US"/>
          </a:p>
        </p:txBody>
      </p:sp>
      <p:sp>
        <p:nvSpPr>
          <p:cNvPr id="16" name="TextBox 15">
            <a:extLst>
              <a:ext uri="{FF2B5EF4-FFF2-40B4-BE49-F238E27FC236}">
                <a16:creationId xmlns:a16="http://schemas.microsoft.com/office/drawing/2014/main" id="{9DBD94C4-C490-47D6-982B-5BB6860AD980}"/>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9" name="Graphic 8">
            <a:extLst>
              <a:ext uri="{FF2B5EF4-FFF2-40B4-BE49-F238E27FC236}">
                <a16:creationId xmlns:a16="http://schemas.microsoft.com/office/drawing/2014/main" id="{31EB74AF-1087-9C4A-B594-17A476A5D8DB}"/>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781034031"/>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752">
          <p15:clr>
            <a:srgbClr val="FBAE40"/>
          </p15:clr>
        </p15:guide>
        <p15:guide id="2" orient="horz" pos="13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Chart">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B48D5BB6-F376-4EF5-B26A-7BD40A9295A7}"/>
              </a:ext>
            </a:extLst>
          </p:cNvPr>
          <p:cNvSpPr>
            <a:spLocks noGrp="1"/>
          </p:cNvSpPr>
          <p:nvPr>
            <p:ph type="chart" sz="quarter" idx="14"/>
          </p:nvPr>
        </p:nvSpPr>
        <p:spPr>
          <a:xfrm>
            <a:off x="457200" y="1514475"/>
            <a:ext cx="8229600" cy="3143250"/>
          </a:xfrm>
        </p:spPr>
        <p:txBody>
          <a:bodyPr/>
          <a:lstStyle>
            <a:lvl1pPr marL="0" indent="0">
              <a:buNone/>
              <a:defRPr/>
            </a:lvl1pPr>
          </a:lstStyle>
          <a:p>
            <a:r>
              <a:rPr lang="en-US"/>
              <a:t>Click icon to add chart</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chart layout</a:t>
            </a:r>
          </a:p>
        </p:txBody>
      </p:sp>
      <p:sp>
        <p:nvSpPr>
          <p:cNvPr id="3" name="Date Placeholder 2">
            <a:extLst>
              <a:ext uri="{FF2B5EF4-FFF2-40B4-BE49-F238E27FC236}">
                <a16:creationId xmlns:a16="http://schemas.microsoft.com/office/drawing/2014/main" id="{1EA18E43-0CC5-3041-9B25-70BBBF9A519B}"/>
              </a:ext>
            </a:extLst>
          </p:cNvPr>
          <p:cNvSpPr>
            <a:spLocks noGrp="1"/>
          </p:cNvSpPr>
          <p:nvPr>
            <p:ph type="dt" sz="half" idx="15"/>
          </p:nvPr>
        </p:nvSpPr>
        <p:spPr/>
        <p:txBody>
          <a:bodyPr/>
          <a:lstStyle/>
          <a:p>
            <a:fld id="{ACE2CEE5-372E-4AAC-9AE1-1712C74BA73E}" type="datetime1">
              <a:rPr lang="en-US" smtClean="0"/>
              <a:t>3/29/22</a:t>
            </a:fld>
            <a:endParaRPr lang="en-US"/>
          </a:p>
        </p:txBody>
      </p:sp>
      <p:sp>
        <p:nvSpPr>
          <p:cNvPr id="4" name="Footer Placeholder 3">
            <a:extLst>
              <a:ext uri="{FF2B5EF4-FFF2-40B4-BE49-F238E27FC236}">
                <a16:creationId xmlns:a16="http://schemas.microsoft.com/office/drawing/2014/main" id="{3A6FAC7F-AC6F-0B43-9441-512F81EC2EE9}"/>
              </a:ext>
            </a:extLst>
          </p:cNvPr>
          <p:cNvSpPr>
            <a:spLocks noGrp="1"/>
          </p:cNvSpPr>
          <p:nvPr>
            <p:ph type="ftr" sz="quarter" idx="16"/>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F3BB88B0-CC7A-2843-92C3-ECA97DCA8E56}"/>
              </a:ext>
            </a:extLst>
          </p:cNvPr>
          <p:cNvSpPr>
            <a:spLocks noGrp="1"/>
          </p:cNvSpPr>
          <p:nvPr>
            <p:ph type="sldNum" sz="quarter" idx="17"/>
          </p:nvPr>
        </p:nvSpPr>
        <p:spPr/>
        <p:txBody>
          <a:bodyPr/>
          <a:lstStyle/>
          <a:p>
            <a:fld id="{7834CDD4-D76F-4459-B025-0310E913C243}" type="slidenum">
              <a:rPr lang="en-US" smtClean="0"/>
              <a:pPr/>
              <a:t>‹#›</a:t>
            </a:fld>
            <a:endParaRPr lang="en-US"/>
          </a:p>
        </p:txBody>
      </p:sp>
      <p:sp>
        <p:nvSpPr>
          <p:cNvPr id="7" name="Content Placeholder 8">
            <a:extLst>
              <a:ext uri="{FF2B5EF4-FFF2-40B4-BE49-F238E27FC236}">
                <a16:creationId xmlns:a16="http://schemas.microsoft.com/office/drawing/2014/main" id="{321E153F-F1D9-4A99-863B-C37DC7912D4E}"/>
              </a:ext>
            </a:extLst>
          </p:cNvPr>
          <p:cNvSpPr>
            <a:spLocks noGrp="1"/>
          </p:cNvSpPr>
          <p:nvPr>
            <p:ph sz="quarter" idx="18"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696556739"/>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1CD77E91-3EA1-4891-9DC3-6A99F34655B7}"/>
              </a:ext>
            </a:extLst>
          </p:cNvPr>
          <p:cNvSpPr>
            <a:spLocks noGrp="1"/>
          </p:cNvSpPr>
          <p:nvPr>
            <p:ph type="tbl" sz="quarter" idx="15" hasCustomPrompt="1"/>
          </p:nvPr>
        </p:nvSpPr>
        <p:spPr>
          <a:xfrm>
            <a:off x="457200" y="1514475"/>
            <a:ext cx="8229600" cy="3143250"/>
          </a:xfrm>
        </p:spPr>
        <p:txBody>
          <a:bodyPr/>
          <a:lstStyle>
            <a:lvl1pPr marL="0" indent="0">
              <a:buNone/>
              <a:defRPr/>
            </a:lvl1pPr>
          </a:lstStyle>
          <a:p>
            <a:r>
              <a:rPr lang="en-US"/>
              <a:t>Click the icon to add a table</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table layout</a:t>
            </a:r>
          </a:p>
        </p:txBody>
      </p:sp>
      <p:sp>
        <p:nvSpPr>
          <p:cNvPr id="3" name="Date Placeholder 2">
            <a:extLst>
              <a:ext uri="{FF2B5EF4-FFF2-40B4-BE49-F238E27FC236}">
                <a16:creationId xmlns:a16="http://schemas.microsoft.com/office/drawing/2014/main" id="{00D9642E-5B17-D543-A4AC-A08B3CA4E4AF}"/>
              </a:ext>
            </a:extLst>
          </p:cNvPr>
          <p:cNvSpPr>
            <a:spLocks noGrp="1"/>
          </p:cNvSpPr>
          <p:nvPr>
            <p:ph type="dt" sz="half" idx="16"/>
          </p:nvPr>
        </p:nvSpPr>
        <p:spPr/>
        <p:txBody>
          <a:bodyPr/>
          <a:lstStyle/>
          <a:p>
            <a:fld id="{1F0F2EFD-733E-4EC2-8B56-E0E4913DFE0D}" type="datetime1">
              <a:rPr lang="en-US" smtClean="0"/>
              <a:t>3/29/22</a:t>
            </a:fld>
            <a:endParaRPr lang="en-US"/>
          </a:p>
        </p:txBody>
      </p:sp>
      <p:sp>
        <p:nvSpPr>
          <p:cNvPr id="5" name="Footer Placeholder 4">
            <a:extLst>
              <a:ext uri="{FF2B5EF4-FFF2-40B4-BE49-F238E27FC236}">
                <a16:creationId xmlns:a16="http://schemas.microsoft.com/office/drawing/2014/main" id="{5B69DBEF-081B-9C41-B3AF-DD6EC615D5E5}"/>
              </a:ext>
            </a:extLst>
          </p:cNvPr>
          <p:cNvSpPr>
            <a:spLocks noGrp="1"/>
          </p:cNvSpPr>
          <p:nvPr>
            <p:ph type="ftr" sz="quarter" idx="17"/>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693C3067-21A9-B741-A2BF-9F242D93DEA8}"/>
              </a:ext>
            </a:extLst>
          </p:cNvPr>
          <p:cNvSpPr>
            <a:spLocks noGrp="1"/>
          </p:cNvSpPr>
          <p:nvPr>
            <p:ph type="sldNum" sz="quarter" idx="18"/>
          </p:nvPr>
        </p:nvSpPr>
        <p:spPr/>
        <p:txBody>
          <a:bodyPr/>
          <a:lstStyle/>
          <a:p>
            <a:fld id="{7834CDD4-D76F-4459-B025-0310E913C243}" type="slidenum">
              <a:rPr lang="en-US" smtClean="0"/>
              <a:pPr/>
              <a:t>‹#›</a:t>
            </a:fld>
            <a:endParaRPr lang="en-US"/>
          </a:p>
        </p:txBody>
      </p:sp>
      <p:sp>
        <p:nvSpPr>
          <p:cNvPr id="7" name="Content Placeholder 8">
            <a:extLst>
              <a:ext uri="{FF2B5EF4-FFF2-40B4-BE49-F238E27FC236}">
                <a16:creationId xmlns:a16="http://schemas.microsoft.com/office/drawing/2014/main" id="{88CAE86E-E28E-4DC5-B4A4-9688DEF20878}"/>
              </a:ext>
            </a:extLst>
          </p:cNvPr>
          <p:cNvSpPr>
            <a:spLocks noGrp="1"/>
          </p:cNvSpPr>
          <p:nvPr>
            <p:ph sz="quarter" idx="19"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123806398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Version4">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2E6C43-B919-49A3-A70D-18632FEB829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 y="3212"/>
            <a:ext cx="9144000" cy="5143500"/>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0" y="1480456"/>
            <a:ext cx="4288972" cy="542925"/>
          </a:xfrm>
        </p:spPr>
        <p:txBody>
          <a:bodyPr anchor="t"/>
          <a:lstStyle>
            <a:lvl1pPr algn="l">
              <a:defRPr sz="3600">
                <a:solidFill>
                  <a:schemeClr val="bg1"/>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0" y="2109106"/>
            <a:ext cx="4288972" cy="482522"/>
          </a:xfrm>
        </p:spPr>
        <p:txBody>
          <a:bodyPr lIns="0"/>
          <a:lstStyle>
            <a:lvl1pPr marL="0" indent="0" algn="l">
              <a:buNone/>
              <a:defRPr sz="2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552144"/>
            <a:ext cx="3600450" cy="307181"/>
          </a:xfrm>
        </p:spPr>
        <p:txBody>
          <a:bodyPr lIns="0"/>
          <a:lstStyle>
            <a:lvl1pPr marL="0" indent="0">
              <a:buNone/>
              <a:defRPr sz="1500" b="0">
                <a:solidFill>
                  <a:schemeClr val="bg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862119"/>
            <a:ext cx="3600450" cy="307181"/>
          </a:xfrm>
        </p:spPr>
        <p:txBody>
          <a:bodyPr lIns="0"/>
          <a:lstStyle>
            <a:lvl1pPr marL="0" indent="0">
              <a:spcAft>
                <a:spcPts val="225"/>
              </a:spcAft>
              <a:buNone/>
              <a:defRPr sz="1500" b="0">
                <a:solidFill>
                  <a:schemeClr val="bg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pic>
        <p:nvPicPr>
          <p:cNvPr id="11" name="Picture 10">
            <a:extLst>
              <a:ext uri="{FF2B5EF4-FFF2-40B4-BE49-F238E27FC236}">
                <a16:creationId xmlns:a16="http://schemas.microsoft.com/office/drawing/2014/main" id="{18EDF88F-AF7B-AC43-9A4A-96D688E3353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349721600"/>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erLogo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FE9F90C7-A261-564B-84E8-039B550BB43A}"/>
              </a:ext>
            </a:extLst>
          </p:cNvPr>
          <p:cNvSpPr>
            <a:spLocks noGrp="1"/>
          </p:cNvSpPr>
          <p:nvPr>
            <p:ph type="dt" sz="half" idx="22"/>
          </p:nvPr>
        </p:nvSpPr>
        <p:spPr/>
        <p:txBody>
          <a:bodyPr/>
          <a:lstStyle/>
          <a:p>
            <a:fld id="{3453DB8A-6F05-4CD9-8C80-142F93855C1C}" type="datetime1">
              <a:rPr lang="en-US" smtClean="0"/>
              <a:t>3/29/22</a:t>
            </a:fld>
            <a:endParaRPr lang="en-US"/>
          </a:p>
        </p:txBody>
      </p:sp>
      <p:sp>
        <p:nvSpPr>
          <p:cNvPr id="4" name="Footer Placeholder 3">
            <a:extLst>
              <a:ext uri="{FF2B5EF4-FFF2-40B4-BE49-F238E27FC236}">
                <a16:creationId xmlns:a16="http://schemas.microsoft.com/office/drawing/2014/main" id="{4733EF66-6599-F745-ABFD-52DD1E34B7CF}"/>
              </a:ext>
            </a:extLst>
          </p:cNvPr>
          <p:cNvSpPr>
            <a:spLocks noGrp="1"/>
          </p:cNvSpPr>
          <p:nvPr>
            <p:ph type="ftr" sz="quarter" idx="23"/>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3E6A69F0-CDAA-A140-A527-935A2C4789A0}"/>
              </a:ext>
            </a:extLst>
          </p:cNvPr>
          <p:cNvSpPr>
            <a:spLocks noGrp="1"/>
          </p:cNvSpPr>
          <p:nvPr>
            <p:ph type="sldNum" sz="quarter" idx="24"/>
          </p:nvPr>
        </p:nvSpPr>
        <p:spPr/>
        <p:txBody>
          <a:bodyPr/>
          <a:lstStyle/>
          <a:p>
            <a:fld id="{7834CDD4-D76F-4459-B025-0310E913C243}" type="slidenum">
              <a:rPr lang="en-US" smtClean="0"/>
              <a:pPr/>
              <a:t>‹#›</a:t>
            </a:fld>
            <a:endParaRPr lang="en-US"/>
          </a:p>
        </p:txBody>
      </p:sp>
      <p:sp>
        <p:nvSpPr>
          <p:cNvPr id="17" name="Content Placeholder 16">
            <a:extLst>
              <a:ext uri="{FF2B5EF4-FFF2-40B4-BE49-F238E27FC236}">
                <a16:creationId xmlns:a16="http://schemas.microsoft.com/office/drawing/2014/main" id="{8F28CEDA-6FE4-CE47-9356-F4923C832558}"/>
              </a:ext>
            </a:extLst>
          </p:cNvPr>
          <p:cNvSpPr>
            <a:spLocks noGrp="1"/>
          </p:cNvSpPr>
          <p:nvPr>
            <p:ph sz="quarter" idx="25" hasCustomPrompt="1"/>
          </p:nvPr>
        </p:nvSpPr>
        <p:spPr>
          <a:xfrm>
            <a:off x="547842" y="1611631"/>
            <a:ext cx="1542743" cy="945509"/>
          </a:xfrm>
        </p:spPr>
        <p:txBody>
          <a:bodyPr/>
          <a:lstStyle>
            <a:lvl1pPr marL="0" indent="0">
              <a:buNone/>
              <a:defRPr sz="1350"/>
            </a:lvl1pPr>
          </a:lstStyle>
          <a:p>
            <a:pPr lvl="0"/>
            <a:r>
              <a:rPr lang="en-US" dirty="0"/>
              <a:t>Click icon to add picture</a:t>
            </a:r>
          </a:p>
        </p:txBody>
      </p:sp>
      <p:sp>
        <p:nvSpPr>
          <p:cNvPr id="18" name="Content Placeholder 16">
            <a:extLst>
              <a:ext uri="{FF2B5EF4-FFF2-40B4-BE49-F238E27FC236}">
                <a16:creationId xmlns:a16="http://schemas.microsoft.com/office/drawing/2014/main" id="{A5C370E2-25F2-EF4C-A298-A22AC13A72CA}"/>
              </a:ext>
            </a:extLst>
          </p:cNvPr>
          <p:cNvSpPr>
            <a:spLocks noGrp="1"/>
          </p:cNvSpPr>
          <p:nvPr>
            <p:ph sz="quarter" idx="26" hasCustomPrompt="1"/>
          </p:nvPr>
        </p:nvSpPr>
        <p:spPr>
          <a:xfrm>
            <a:off x="2643342" y="1611631"/>
            <a:ext cx="1542743" cy="945509"/>
          </a:xfrm>
        </p:spPr>
        <p:txBody>
          <a:bodyPr/>
          <a:lstStyle>
            <a:lvl1pPr marL="0" indent="0">
              <a:buNone/>
              <a:defRPr sz="1350"/>
            </a:lvl1pPr>
          </a:lstStyle>
          <a:p>
            <a:pPr lvl="0"/>
            <a:r>
              <a:rPr lang="en-US" dirty="0"/>
              <a:t>Click icon to add picture</a:t>
            </a:r>
          </a:p>
        </p:txBody>
      </p:sp>
      <p:sp>
        <p:nvSpPr>
          <p:cNvPr id="19" name="Content Placeholder 16">
            <a:extLst>
              <a:ext uri="{FF2B5EF4-FFF2-40B4-BE49-F238E27FC236}">
                <a16:creationId xmlns:a16="http://schemas.microsoft.com/office/drawing/2014/main" id="{0886D71A-657D-4545-AA31-C525BE705E4D}"/>
              </a:ext>
            </a:extLst>
          </p:cNvPr>
          <p:cNvSpPr>
            <a:spLocks noGrp="1"/>
          </p:cNvSpPr>
          <p:nvPr>
            <p:ph sz="quarter" idx="27" hasCustomPrompt="1"/>
          </p:nvPr>
        </p:nvSpPr>
        <p:spPr>
          <a:xfrm>
            <a:off x="4738842" y="1611631"/>
            <a:ext cx="1542743" cy="945509"/>
          </a:xfrm>
        </p:spPr>
        <p:txBody>
          <a:bodyPr/>
          <a:lstStyle>
            <a:lvl1pPr marL="0" indent="0">
              <a:buNone/>
              <a:defRPr sz="1350"/>
            </a:lvl1pPr>
          </a:lstStyle>
          <a:p>
            <a:pPr lvl="0"/>
            <a:r>
              <a:rPr lang="en-US" dirty="0"/>
              <a:t>Click icon to add picture</a:t>
            </a:r>
          </a:p>
        </p:txBody>
      </p:sp>
      <p:sp>
        <p:nvSpPr>
          <p:cNvPr id="20" name="Content Placeholder 16">
            <a:extLst>
              <a:ext uri="{FF2B5EF4-FFF2-40B4-BE49-F238E27FC236}">
                <a16:creationId xmlns:a16="http://schemas.microsoft.com/office/drawing/2014/main" id="{646A5A60-4113-F14B-9D65-A8F123B31156}"/>
              </a:ext>
            </a:extLst>
          </p:cNvPr>
          <p:cNvSpPr>
            <a:spLocks noGrp="1"/>
          </p:cNvSpPr>
          <p:nvPr>
            <p:ph sz="quarter" idx="28" hasCustomPrompt="1"/>
          </p:nvPr>
        </p:nvSpPr>
        <p:spPr>
          <a:xfrm>
            <a:off x="6834342" y="1611631"/>
            <a:ext cx="1542743" cy="945509"/>
          </a:xfrm>
        </p:spPr>
        <p:txBody>
          <a:bodyPr/>
          <a:lstStyle>
            <a:lvl1pPr marL="0" indent="0">
              <a:buNone/>
              <a:defRPr sz="1350"/>
            </a:lvl1pPr>
          </a:lstStyle>
          <a:p>
            <a:pPr lvl="0"/>
            <a:r>
              <a:rPr lang="en-US" dirty="0"/>
              <a:t>Click icon to add picture</a:t>
            </a:r>
          </a:p>
        </p:txBody>
      </p:sp>
      <p:sp>
        <p:nvSpPr>
          <p:cNvPr id="21" name="Content Placeholder 16">
            <a:extLst>
              <a:ext uri="{FF2B5EF4-FFF2-40B4-BE49-F238E27FC236}">
                <a16:creationId xmlns:a16="http://schemas.microsoft.com/office/drawing/2014/main" id="{D6C5A643-1C56-2144-A892-CFFF3876D3EA}"/>
              </a:ext>
            </a:extLst>
          </p:cNvPr>
          <p:cNvSpPr>
            <a:spLocks noGrp="1"/>
          </p:cNvSpPr>
          <p:nvPr>
            <p:ph sz="quarter" idx="29" hasCustomPrompt="1"/>
          </p:nvPr>
        </p:nvSpPr>
        <p:spPr>
          <a:xfrm>
            <a:off x="546710" y="2894077"/>
            <a:ext cx="1542743" cy="945509"/>
          </a:xfrm>
        </p:spPr>
        <p:txBody>
          <a:bodyPr/>
          <a:lstStyle>
            <a:lvl1pPr marL="0" indent="0">
              <a:buNone/>
              <a:defRPr sz="1350"/>
            </a:lvl1pPr>
          </a:lstStyle>
          <a:p>
            <a:pPr lvl="0"/>
            <a:r>
              <a:rPr lang="en-US" dirty="0"/>
              <a:t>Click icon to add picture</a:t>
            </a:r>
          </a:p>
        </p:txBody>
      </p:sp>
      <p:sp>
        <p:nvSpPr>
          <p:cNvPr id="22" name="Content Placeholder 16">
            <a:extLst>
              <a:ext uri="{FF2B5EF4-FFF2-40B4-BE49-F238E27FC236}">
                <a16:creationId xmlns:a16="http://schemas.microsoft.com/office/drawing/2014/main" id="{BD1D8AB7-B916-FB45-9E54-2FF46C42E75A}"/>
              </a:ext>
            </a:extLst>
          </p:cNvPr>
          <p:cNvSpPr>
            <a:spLocks noGrp="1"/>
          </p:cNvSpPr>
          <p:nvPr>
            <p:ph sz="quarter" idx="30" hasCustomPrompt="1"/>
          </p:nvPr>
        </p:nvSpPr>
        <p:spPr>
          <a:xfrm>
            <a:off x="2642210" y="2894077"/>
            <a:ext cx="1542743" cy="945509"/>
          </a:xfrm>
        </p:spPr>
        <p:txBody>
          <a:bodyPr/>
          <a:lstStyle>
            <a:lvl1pPr marL="0" indent="0">
              <a:buNone/>
              <a:defRPr sz="1350"/>
            </a:lvl1pPr>
          </a:lstStyle>
          <a:p>
            <a:pPr lvl="0"/>
            <a:r>
              <a:rPr lang="en-US" dirty="0"/>
              <a:t>Click icon to add picture</a:t>
            </a:r>
          </a:p>
        </p:txBody>
      </p:sp>
      <p:sp>
        <p:nvSpPr>
          <p:cNvPr id="23" name="Content Placeholder 16">
            <a:extLst>
              <a:ext uri="{FF2B5EF4-FFF2-40B4-BE49-F238E27FC236}">
                <a16:creationId xmlns:a16="http://schemas.microsoft.com/office/drawing/2014/main" id="{AF24B9AB-4308-2644-B3BB-33FAD4D6F193}"/>
              </a:ext>
            </a:extLst>
          </p:cNvPr>
          <p:cNvSpPr>
            <a:spLocks noGrp="1"/>
          </p:cNvSpPr>
          <p:nvPr>
            <p:ph sz="quarter" idx="31" hasCustomPrompt="1"/>
          </p:nvPr>
        </p:nvSpPr>
        <p:spPr>
          <a:xfrm>
            <a:off x="4737710" y="2894077"/>
            <a:ext cx="1542743" cy="945509"/>
          </a:xfrm>
        </p:spPr>
        <p:txBody>
          <a:bodyPr/>
          <a:lstStyle>
            <a:lvl1pPr marL="0" indent="0">
              <a:buNone/>
              <a:defRPr sz="1350"/>
            </a:lvl1pPr>
          </a:lstStyle>
          <a:p>
            <a:pPr lvl="0"/>
            <a:r>
              <a:rPr lang="en-US" dirty="0"/>
              <a:t>Click icon to add picture</a:t>
            </a:r>
          </a:p>
        </p:txBody>
      </p:sp>
      <p:sp>
        <p:nvSpPr>
          <p:cNvPr id="24" name="Content Placeholder 16">
            <a:extLst>
              <a:ext uri="{FF2B5EF4-FFF2-40B4-BE49-F238E27FC236}">
                <a16:creationId xmlns:a16="http://schemas.microsoft.com/office/drawing/2014/main" id="{4B3A9872-61A3-E540-A093-3D2CA1A5FE3B}"/>
              </a:ext>
            </a:extLst>
          </p:cNvPr>
          <p:cNvSpPr>
            <a:spLocks noGrp="1"/>
          </p:cNvSpPr>
          <p:nvPr>
            <p:ph sz="quarter" idx="32" hasCustomPrompt="1"/>
          </p:nvPr>
        </p:nvSpPr>
        <p:spPr>
          <a:xfrm>
            <a:off x="6833210" y="2894077"/>
            <a:ext cx="1542743" cy="945509"/>
          </a:xfrm>
        </p:spPr>
        <p:txBody>
          <a:bodyPr/>
          <a:lstStyle>
            <a:lvl1pPr marL="0" indent="0">
              <a:buNone/>
              <a:defRPr sz="1350"/>
            </a:lvl1pPr>
          </a:lstStyle>
          <a:p>
            <a:pPr lvl="0"/>
            <a:r>
              <a:rPr lang="en-US" dirty="0"/>
              <a:t>Click icon to add picture</a:t>
            </a:r>
          </a:p>
        </p:txBody>
      </p:sp>
      <p:sp>
        <p:nvSpPr>
          <p:cNvPr id="14" name="Content Placeholder 8">
            <a:extLst>
              <a:ext uri="{FF2B5EF4-FFF2-40B4-BE49-F238E27FC236}">
                <a16:creationId xmlns:a16="http://schemas.microsoft.com/office/drawing/2014/main" id="{35C21A04-F175-477C-A9F1-B30F44F9E360}"/>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276037505"/>
      </p:ext>
    </p:extLst>
  </p:cSld>
  <p:clrMapOvr>
    <a:masterClrMapping/>
  </p:clrMapOvr>
  <p:hf hdr="0" dt="0"/>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ustomerLogoWall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A552EDFD-3A5A-B943-8C4C-11E569134247}"/>
              </a:ext>
            </a:extLst>
          </p:cNvPr>
          <p:cNvSpPr>
            <a:spLocks noGrp="1"/>
          </p:cNvSpPr>
          <p:nvPr>
            <p:ph type="dt" sz="half" idx="22"/>
          </p:nvPr>
        </p:nvSpPr>
        <p:spPr/>
        <p:txBody>
          <a:bodyPr/>
          <a:lstStyle/>
          <a:p>
            <a:fld id="{02B6EA14-54EF-4F6D-91DC-E3C7B3B06578}" type="datetime1">
              <a:rPr lang="en-US" smtClean="0"/>
              <a:t>3/29/22</a:t>
            </a:fld>
            <a:endParaRPr lang="en-US"/>
          </a:p>
        </p:txBody>
      </p:sp>
      <p:sp>
        <p:nvSpPr>
          <p:cNvPr id="4" name="Footer Placeholder 3">
            <a:extLst>
              <a:ext uri="{FF2B5EF4-FFF2-40B4-BE49-F238E27FC236}">
                <a16:creationId xmlns:a16="http://schemas.microsoft.com/office/drawing/2014/main" id="{3A323EB8-15B6-5A48-B357-4CFC40420D9B}"/>
              </a:ext>
            </a:extLst>
          </p:cNvPr>
          <p:cNvSpPr>
            <a:spLocks noGrp="1"/>
          </p:cNvSpPr>
          <p:nvPr>
            <p:ph type="ftr" sz="quarter" idx="23"/>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44E7B0E6-22C2-A94E-9CB5-A82FFC29C1A8}"/>
              </a:ext>
            </a:extLst>
          </p:cNvPr>
          <p:cNvSpPr>
            <a:spLocks noGrp="1"/>
          </p:cNvSpPr>
          <p:nvPr>
            <p:ph type="sldNum" sz="quarter" idx="24"/>
          </p:nvPr>
        </p:nvSpPr>
        <p:spPr/>
        <p:txBody>
          <a:bodyPr/>
          <a:lstStyle/>
          <a:p>
            <a:fld id="{7834CDD4-D76F-4459-B025-0310E913C243}" type="slidenum">
              <a:rPr lang="en-US" smtClean="0"/>
              <a:pPr/>
              <a:t>‹#›</a:t>
            </a:fld>
            <a:endParaRPr lang="en-US"/>
          </a:p>
        </p:txBody>
      </p:sp>
      <p:sp>
        <p:nvSpPr>
          <p:cNvPr id="15" name="Content Placeholder 16">
            <a:extLst>
              <a:ext uri="{FF2B5EF4-FFF2-40B4-BE49-F238E27FC236}">
                <a16:creationId xmlns:a16="http://schemas.microsoft.com/office/drawing/2014/main" id="{2CBC3B4F-6704-E94E-B3F4-86221A865C51}"/>
              </a:ext>
            </a:extLst>
          </p:cNvPr>
          <p:cNvSpPr>
            <a:spLocks noGrp="1"/>
          </p:cNvSpPr>
          <p:nvPr>
            <p:ph sz="quarter" idx="25" hasCustomPrompt="1"/>
          </p:nvPr>
        </p:nvSpPr>
        <p:spPr>
          <a:xfrm>
            <a:off x="547842" y="1611631"/>
            <a:ext cx="1542743" cy="945509"/>
          </a:xfrm>
        </p:spPr>
        <p:txBody>
          <a:bodyPr/>
          <a:lstStyle>
            <a:lvl1pPr marL="0" indent="0">
              <a:buNone/>
              <a:defRPr sz="1350"/>
            </a:lvl1pPr>
          </a:lstStyle>
          <a:p>
            <a:pPr lvl="0"/>
            <a:r>
              <a:rPr lang="en-US" dirty="0"/>
              <a:t>Click icon to add picture</a:t>
            </a:r>
          </a:p>
        </p:txBody>
      </p:sp>
      <p:sp>
        <p:nvSpPr>
          <p:cNvPr id="16" name="Content Placeholder 16">
            <a:extLst>
              <a:ext uri="{FF2B5EF4-FFF2-40B4-BE49-F238E27FC236}">
                <a16:creationId xmlns:a16="http://schemas.microsoft.com/office/drawing/2014/main" id="{EEDEBBD5-7EC2-A844-A3FD-76B116FC6916}"/>
              </a:ext>
            </a:extLst>
          </p:cNvPr>
          <p:cNvSpPr>
            <a:spLocks noGrp="1"/>
          </p:cNvSpPr>
          <p:nvPr>
            <p:ph sz="quarter" idx="26" hasCustomPrompt="1"/>
          </p:nvPr>
        </p:nvSpPr>
        <p:spPr>
          <a:xfrm>
            <a:off x="2643342" y="1611631"/>
            <a:ext cx="1542743" cy="945509"/>
          </a:xfrm>
        </p:spPr>
        <p:txBody>
          <a:bodyPr/>
          <a:lstStyle>
            <a:lvl1pPr marL="0" indent="0">
              <a:buNone/>
              <a:defRPr sz="1350"/>
            </a:lvl1pPr>
          </a:lstStyle>
          <a:p>
            <a:pPr lvl="0"/>
            <a:r>
              <a:rPr lang="en-US" dirty="0"/>
              <a:t>Click icon to add picture</a:t>
            </a:r>
          </a:p>
        </p:txBody>
      </p:sp>
      <p:sp>
        <p:nvSpPr>
          <p:cNvPr id="18" name="Content Placeholder 16">
            <a:extLst>
              <a:ext uri="{FF2B5EF4-FFF2-40B4-BE49-F238E27FC236}">
                <a16:creationId xmlns:a16="http://schemas.microsoft.com/office/drawing/2014/main" id="{CE1EB165-9681-D447-999B-06FA5B79FD34}"/>
              </a:ext>
            </a:extLst>
          </p:cNvPr>
          <p:cNvSpPr>
            <a:spLocks noGrp="1"/>
          </p:cNvSpPr>
          <p:nvPr>
            <p:ph sz="quarter" idx="27" hasCustomPrompt="1"/>
          </p:nvPr>
        </p:nvSpPr>
        <p:spPr>
          <a:xfrm>
            <a:off x="4738842" y="1611631"/>
            <a:ext cx="1542743" cy="945509"/>
          </a:xfrm>
        </p:spPr>
        <p:txBody>
          <a:bodyPr/>
          <a:lstStyle>
            <a:lvl1pPr marL="0" indent="0">
              <a:buNone/>
              <a:defRPr sz="1350"/>
            </a:lvl1pPr>
          </a:lstStyle>
          <a:p>
            <a:pPr lvl="0"/>
            <a:r>
              <a:rPr lang="en-US" dirty="0"/>
              <a:t>Click icon to add picture</a:t>
            </a:r>
          </a:p>
        </p:txBody>
      </p:sp>
      <p:sp>
        <p:nvSpPr>
          <p:cNvPr id="19" name="Content Placeholder 16">
            <a:extLst>
              <a:ext uri="{FF2B5EF4-FFF2-40B4-BE49-F238E27FC236}">
                <a16:creationId xmlns:a16="http://schemas.microsoft.com/office/drawing/2014/main" id="{4E483193-7891-3646-A991-18509369C96B}"/>
              </a:ext>
            </a:extLst>
          </p:cNvPr>
          <p:cNvSpPr>
            <a:spLocks noGrp="1"/>
          </p:cNvSpPr>
          <p:nvPr>
            <p:ph sz="quarter" idx="28" hasCustomPrompt="1"/>
          </p:nvPr>
        </p:nvSpPr>
        <p:spPr>
          <a:xfrm>
            <a:off x="6834342" y="1611631"/>
            <a:ext cx="1542743" cy="945509"/>
          </a:xfrm>
        </p:spPr>
        <p:txBody>
          <a:bodyPr/>
          <a:lstStyle>
            <a:lvl1pPr marL="0" indent="0">
              <a:buNone/>
              <a:defRPr sz="1350"/>
            </a:lvl1pPr>
          </a:lstStyle>
          <a:p>
            <a:pPr lvl="0"/>
            <a:r>
              <a:rPr lang="en-US" dirty="0"/>
              <a:t>Click icon to add picture</a:t>
            </a:r>
          </a:p>
        </p:txBody>
      </p:sp>
      <p:sp>
        <p:nvSpPr>
          <p:cNvPr id="20" name="Content Placeholder 16">
            <a:extLst>
              <a:ext uri="{FF2B5EF4-FFF2-40B4-BE49-F238E27FC236}">
                <a16:creationId xmlns:a16="http://schemas.microsoft.com/office/drawing/2014/main" id="{68AAE80F-8EF2-BA43-A40E-3DCB297FF621}"/>
              </a:ext>
            </a:extLst>
          </p:cNvPr>
          <p:cNvSpPr>
            <a:spLocks noGrp="1"/>
          </p:cNvSpPr>
          <p:nvPr>
            <p:ph sz="quarter" idx="29" hasCustomPrompt="1"/>
          </p:nvPr>
        </p:nvSpPr>
        <p:spPr>
          <a:xfrm>
            <a:off x="546710" y="2894077"/>
            <a:ext cx="1542743" cy="945509"/>
          </a:xfrm>
        </p:spPr>
        <p:txBody>
          <a:bodyPr/>
          <a:lstStyle>
            <a:lvl1pPr marL="0" indent="0">
              <a:buNone/>
              <a:defRPr sz="1350"/>
            </a:lvl1pPr>
          </a:lstStyle>
          <a:p>
            <a:pPr lvl="0"/>
            <a:r>
              <a:rPr lang="en-US" dirty="0"/>
              <a:t>Click icon to add picture</a:t>
            </a:r>
          </a:p>
        </p:txBody>
      </p:sp>
      <p:sp>
        <p:nvSpPr>
          <p:cNvPr id="21" name="Content Placeholder 16">
            <a:extLst>
              <a:ext uri="{FF2B5EF4-FFF2-40B4-BE49-F238E27FC236}">
                <a16:creationId xmlns:a16="http://schemas.microsoft.com/office/drawing/2014/main" id="{0A592176-3E84-DB4E-902E-49A21B0A6F2B}"/>
              </a:ext>
            </a:extLst>
          </p:cNvPr>
          <p:cNvSpPr>
            <a:spLocks noGrp="1"/>
          </p:cNvSpPr>
          <p:nvPr>
            <p:ph sz="quarter" idx="30" hasCustomPrompt="1"/>
          </p:nvPr>
        </p:nvSpPr>
        <p:spPr>
          <a:xfrm>
            <a:off x="2642210" y="2894077"/>
            <a:ext cx="1542743" cy="945509"/>
          </a:xfrm>
        </p:spPr>
        <p:txBody>
          <a:bodyPr/>
          <a:lstStyle>
            <a:lvl1pPr marL="0" indent="0">
              <a:buNone/>
              <a:defRPr sz="1350"/>
            </a:lvl1pPr>
          </a:lstStyle>
          <a:p>
            <a:pPr lvl="0"/>
            <a:r>
              <a:rPr lang="en-US" dirty="0"/>
              <a:t>Click icon to add picture</a:t>
            </a:r>
          </a:p>
        </p:txBody>
      </p:sp>
      <p:sp>
        <p:nvSpPr>
          <p:cNvPr id="22" name="Content Placeholder 16">
            <a:extLst>
              <a:ext uri="{FF2B5EF4-FFF2-40B4-BE49-F238E27FC236}">
                <a16:creationId xmlns:a16="http://schemas.microsoft.com/office/drawing/2014/main" id="{9360FB76-1266-6F4D-B3C2-F3BFC2819390}"/>
              </a:ext>
            </a:extLst>
          </p:cNvPr>
          <p:cNvSpPr>
            <a:spLocks noGrp="1"/>
          </p:cNvSpPr>
          <p:nvPr>
            <p:ph sz="quarter" idx="31" hasCustomPrompt="1"/>
          </p:nvPr>
        </p:nvSpPr>
        <p:spPr>
          <a:xfrm>
            <a:off x="4737710" y="2894077"/>
            <a:ext cx="1542743" cy="945509"/>
          </a:xfrm>
        </p:spPr>
        <p:txBody>
          <a:bodyPr/>
          <a:lstStyle>
            <a:lvl1pPr marL="0" indent="0">
              <a:buNone/>
              <a:defRPr sz="1350"/>
            </a:lvl1pPr>
          </a:lstStyle>
          <a:p>
            <a:pPr lvl="0"/>
            <a:r>
              <a:rPr lang="en-US" dirty="0"/>
              <a:t>Click icon to add picture</a:t>
            </a:r>
          </a:p>
        </p:txBody>
      </p:sp>
      <p:sp>
        <p:nvSpPr>
          <p:cNvPr id="23" name="Content Placeholder 16">
            <a:extLst>
              <a:ext uri="{FF2B5EF4-FFF2-40B4-BE49-F238E27FC236}">
                <a16:creationId xmlns:a16="http://schemas.microsoft.com/office/drawing/2014/main" id="{3C71DA29-DC2F-AB47-8998-01EC1B9D02DC}"/>
              </a:ext>
            </a:extLst>
          </p:cNvPr>
          <p:cNvSpPr>
            <a:spLocks noGrp="1"/>
          </p:cNvSpPr>
          <p:nvPr>
            <p:ph sz="quarter" idx="32" hasCustomPrompt="1"/>
          </p:nvPr>
        </p:nvSpPr>
        <p:spPr>
          <a:xfrm>
            <a:off x="6833210" y="2894077"/>
            <a:ext cx="1542743" cy="945509"/>
          </a:xfrm>
        </p:spPr>
        <p:txBody>
          <a:bodyPr/>
          <a:lstStyle>
            <a:lvl1pPr marL="0" indent="0">
              <a:buNone/>
              <a:defRPr sz="1350"/>
            </a:lvl1pPr>
          </a:lstStyle>
          <a:p>
            <a:pPr lvl="0"/>
            <a:r>
              <a:rPr lang="en-US" dirty="0"/>
              <a:t>Click icon to add picture</a:t>
            </a:r>
          </a:p>
        </p:txBody>
      </p:sp>
      <p:sp>
        <p:nvSpPr>
          <p:cNvPr id="26" name="TextBox 25">
            <a:extLst>
              <a:ext uri="{FF2B5EF4-FFF2-40B4-BE49-F238E27FC236}">
                <a16:creationId xmlns:a16="http://schemas.microsoft.com/office/drawing/2014/main" id="{98702562-073D-4BA6-9DE5-0B3B47F20C67}"/>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17" name="Graphic 16">
            <a:extLst>
              <a:ext uri="{FF2B5EF4-FFF2-40B4-BE49-F238E27FC236}">
                <a16:creationId xmlns:a16="http://schemas.microsoft.com/office/drawing/2014/main" id="{D3E01FE3-AE89-A54C-8C60-79602A4DF597}"/>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746303173"/>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457200" y="1514475"/>
            <a:ext cx="8229600" cy="3143250"/>
          </a:xfrm>
        </p:spPr>
        <p:txBody>
          <a:bodyPr/>
          <a:lstStyle>
            <a:lvl1pPr marL="0" indent="0">
              <a:buNone/>
              <a:defRPr/>
            </a:lvl1pPr>
            <a:lvl2pPr marL="171450" indent="0">
              <a:buNone/>
              <a:defRPr/>
            </a:lvl2pPr>
            <a:lvl3pPr marL="377190" indent="0">
              <a:buNone/>
              <a:defRPr/>
            </a:lvl3pPr>
            <a:lvl4pPr marL="582930" indent="0">
              <a:buNone/>
              <a:defRPr/>
            </a:lvl4pPr>
            <a:lvl5pPr marL="788670" indent="0">
              <a:buNone/>
              <a:defRPr/>
            </a:lvl5pPr>
          </a:lstStyle>
          <a:p>
            <a:pPr lvl="0"/>
            <a:r>
              <a:rPr lang="en-US" dirty="0"/>
              <a:t>Type here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91ABE1-DFD1-BA43-8888-3F83A9C52095}"/>
              </a:ext>
            </a:extLst>
          </p:cNvPr>
          <p:cNvSpPr>
            <a:spLocks noGrp="1"/>
          </p:cNvSpPr>
          <p:nvPr>
            <p:ph type="dt" sz="half" idx="14"/>
          </p:nvPr>
        </p:nvSpPr>
        <p:spPr/>
        <p:txBody>
          <a:bodyPr/>
          <a:lstStyle/>
          <a:p>
            <a:fld id="{D21311DF-12A2-4DB8-836B-B21B97330BF2}" type="datetime1">
              <a:rPr lang="en-US" smtClean="0"/>
              <a:t>3/29/22</a:t>
            </a:fld>
            <a:endParaRPr lang="en-US"/>
          </a:p>
        </p:txBody>
      </p:sp>
      <p:sp>
        <p:nvSpPr>
          <p:cNvPr id="5" name="Footer Placeholder 4">
            <a:extLst>
              <a:ext uri="{FF2B5EF4-FFF2-40B4-BE49-F238E27FC236}">
                <a16:creationId xmlns:a16="http://schemas.microsoft.com/office/drawing/2014/main" id="{1CADE2C6-FD2D-6C42-8ADC-D7ABE39C0707}"/>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87352855-A88A-C84A-B616-146B5A6AA6B6}"/>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7" name="Content Placeholder 8">
            <a:extLst>
              <a:ext uri="{FF2B5EF4-FFF2-40B4-BE49-F238E27FC236}">
                <a16:creationId xmlns:a16="http://schemas.microsoft.com/office/drawing/2014/main" id="{C62AE5F7-7203-4866-A6AE-5FAA04E39F50}"/>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250268067"/>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Only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a:xfrm>
            <a:off x="457200" y="176004"/>
            <a:ext cx="8229600" cy="457201"/>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fld id="{D60899EE-9852-4F8D-8A75-5F4E01BDB064}" type="datetime1">
              <a:rPr lang="en-US" smtClean="0"/>
              <a:t>3/29/22</a:t>
            </a:fld>
            <a:endParaRPr lang="en-US"/>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12" name="TextBox 11">
            <a:extLst>
              <a:ext uri="{FF2B5EF4-FFF2-40B4-BE49-F238E27FC236}">
                <a16:creationId xmlns:a16="http://schemas.microsoft.com/office/drawing/2014/main" id="{10E09A22-4A2C-4E68-B554-ED793890E8AB}"/>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8" name="Graphic 7">
            <a:extLst>
              <a:ext uri="{FF2B5EF4-FFF2-40B4-BE49-F238E27FC236}">
                <a16:creationId xmlns:a16="http://schemas.microsoft.com/office/drawing/2014/main" id="{11A7C75F-BC4A-1A41-92BE-583AA594B1DB}"/>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544496608"/>
      </p:ext>
    </p:extLst>
  </p:cSld>
  <p:clrMapOvr>
    <a:overrideClrMapping bg1="dk1" tx1="lt1" bg2="dk2" tx2="lt2" accent1="accent1" accent2="accent2" accent3="accent3" accent4="accent4" accent5="accent5" accent6="accent6" hlink="hlink" folHlink="folHlink"/>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3153832-733C-DC44-9B85-A94E4D76ED14}"/>
              </a:ext>
            </a:extLst>
          </p:cNvPr>
          <p:cNvSpPr>
            <a:spLocks noGrp="1"/>
          </p:cNvSpPr>
          <p:nvPr>
            <p:ph type="dt" sz="half" idx="14"/>
          </p:nvPr>
        </p:nvSpPr>
        <p:spPr/>
        <p:txBody>
          <a:bodyPr/>
          <a:lstStyle/>
          <a:p>
            <a:fld id="{F3FAF812-3ED0-4C31-9EE2-58436485E39B}" type="datetime1">
              <a:rPr lang="en-US" smtClean="0"/>
              <a:t>3/29/22</a:t>
            </a:fld>
            <a:endParaRPr lang="en-US"/>
          </a:p>
        </p:txBody>
      </p:sp>
      <p:sp>
        <p:nvSpPr>
          <p:cNvPr id="4" name="Footer Placeholder 3">
            <a:extLst>
              <a:ext uri="{FF2B5EF4-FFF2-40B4-BE49-F238E27FC236}">
                <a16:creationId xmlns:a16="http://schemas.microsoft.com/office/drawing/2014/main" id="{F9D078AB-DEAD-F743-9F61-1F1A88BD5F26}"/>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6" name="Content Placeholder 8">
            <a:extLst>
              <a:ext uri="{FF2B5EF4-FFF2-40B4-BE49-F238E27FC236}">
                <a16:creationId xmlns:a16="http://schemas.microsoft.com/office/drawing/2014/main" id="{CF04B6BC-7EA1-4535-9501-DB9C6C137299}"/>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3367981835"/>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amp;A">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C77835-F94E-40D8-A25C-41E31206C0BF}"/>
              </a:ext>
            </a:extLst>
          </p:cNvPr>
          <p:cNvSpPr>
            <a:spLocks noGrp="1"/>
          </p:cNvSpPr>
          <p:nvPr>
            <p:ph type="body" idx="1" hasCustomPrompt="1"/>
          </p:nvPr>
        </p:nvSpPr>
        <p:spPr>
          <a:xfrm>
            <a:off x="489942" y="2359224"/>
            <a:ext cx="5117902" cy="562679"/>
          </a:xfrm>
        </p:spPr>
        <p:txBody>
          <a:bodyPr/>
          <a:lstStyle>
            <a:lvl1pPr marL="0" indent="0">
              <a:buNone/>
              <a:defRPr sz="2100" b="1">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Enter subtitle</a:t>
            </a:r>
          </a:p>
        </p:txBody>
      </p:sp>
      <p:sp>
        <p:nvSpPr>
          <p:cNvPr id="9" name="TextBox 8">
            <a:extLst>
              <a:ext uri="{FF2B5EF4-FFF2-40B4-BE49-F238E27FC236}">
                <a16:creationId xmlns:a16="http://schemas.microsoft.com/office/drawing/2014/main" id="{D943C10C-50C1-4C40-A7AA-882EC5205CAB}"/>
              </a:ext>
            </a:extLst>
          </p:cNvPr>
          <p:cNvSpPr txBox="1"/>
          <p:nvPr/>
        </p:nvSpPr>
        <p:spPr>
          <a:xfrm>
            <a:off x="457200" y="1566733"/>
            <a:ext cx="5150644" cy="692498"/>
          </a:xfrm>
          <a:prstGeom prst="rect">
            <a:avLst/>
          </a:prstGeom>
          <a:noFill/>
        </p:spPr>
        <p:txBody>
          <a:bodyPr wrap="square" lIns="0" rtlCol="0">
            <a:noAutofit/>
          </a:bodyPr>
          <a:lstStyle/>
          <a:p>
            <a:r>
              <a:rPr lang="en-US" sz="3600">
                <a:latin typeface="+mj-lt"/>
              </a:rPr>
              <a:t>Q&amp;A</a:t>
            </a:r>
          </a:p>
        </p:txBody>
      </p:sp>
      <p:sp>
        <p:nvSpPr>
          <p:cNvPr id="2" name="Date Placeholder 1">
            <a:extLst>
              <a:ext uri="{FF2B5EF4-FFF2-40B4-BE49-F238E27FC236}">
                <a16:creationId xmlns:a16="http://schemas.microsoft.com/office/drawing/2014/main" id="{3EE06CC4-EE61-D94D-A01E-571176EEF0E7}"/>
              </a:ext>
            </a:extLst>
          </p:cNvPr>
          <p:cNvSpPr>
            <a:spLocks noGrp="1"/>
          </p:cNvSpPr>
          <p:nvPr>
            <p:ph type="dt" sz="half" idx="14"/>
          </p:nvPr>
        </p:nvSpPr>
        <p:spPr/>
        <p:txBody>
          <a:bodyPr/>
          <a:lstStyle/>
          <a:p>
            <a:fld id="{E36ADD71-FA22-473A-9CD2-9D4E875F4E47}" type="datetime1">
              <a:rPr lang="en-US" smtClean="0"/>
              <a:t>3/29/22</a:t>
            </a:fld>
            <a:endParaRPr lang="en-US"/>
          </a:p>
        </p:txBody>
      </p:sp>
      <p:sp>
        <p:nvSpPr>
          <p:cNvPr id="4" name="Footer Placeholder 3">
            <a:extLst>
              <a:ext uri="{FF2B5EF4-FFF2-40B4-BE49-F238E27FC236}">
                <a16:creationId xmlns:a16="http://schemas.microsoft.com/office/drawing/2014/main" id="{64B6B885-531C-D045-A68A-3D755C35A5C4}"/>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D5CCE80D-9CBB-6040-9C12-F7CD72EDBB27}"/>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11" name="TextBox 10">
            <a:extLst>
              <a:ext uri="{FF2B5EF4-FFF2-40B4-BE49-F238E27FC236}">
                <a16:creationId xmlns:a16="http://schemas.microsoft.com/office/drawing/2014/main" id="{2B01220B-5524-46A7-9316-23267B65B0D1}"/>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10" name="Graphic 9">
            <a:extLst>
              <a:ext uri="{FF2B5EF4-FFF2-40B4-BE49-F238E27FC236}">
                <a16:creationId xmlns:a16="http://schemas.microsoft.com/office/drawing/2014/main" id="{C1FCE037-F9F7-314D-9DD0-D6567D0254E2}"/>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3456981451"/>
      </p:ext>
    </p:extLst>
  </p:cSld>
  <p:clrMapOvr>
    <a:overrideClrMapping bg1="dk1" tx1="lt1" bg2="dk2" tx2="lt2" accent1="accent1" accent2="accent2" accent3="accent3" accent4="accent4" accent5="accent5" accent6="accent6" hlink="hlink" folHlink="folHlink"/>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ankYou">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70DC09-D697-41E2-892A-737745A46204}"/>
              </a:ext>
            </a:extLst>
          </p:cNvPr>
          <p:cNvPicPr>
            <a:picLocks noChangeAspect="1"/>
          </p:cNvPicPr>
          <p:nvPr/>
        </p:nvPicPr>
        <p:blipFill>
          <a:blip r:embed="rId2" cstate="hqprint">
            <a:extLst>
              <a:ext uri="{28A0092B-C50C-407E-A947-70E740481C1C}">
                <a14:useLocalDpi xmlns:a14="http://schemas.microsoft.com/office/drawing/2010/main"/>
              </a:ext>
            </a:extLst>
          </a:blip>
          <a:srcRect l="82" r="82"/>
          <a:stretch/>
        </p:blipFill>
        <p:spPr bwMode="ltGray">
          <a:xfrm>
            <a:off x="-2" y="0"/>
            <a:ext cx="9141714" cy="5143500"/>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solidFill>
                  <a:schemeClr val="bg1"/>
                </a:solidFill>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
        <p:nvSpPr>
          <p:cNvPr id="2" name="Date Placeholder 1">
            <a:extLst>
              <a:ext uri="{FF2B5EF4-FFF2-40B4-BE49-F238E27FC236}">
                <a16:creationId xmlns:a16="http://schemas.microsoft.com/office/drawing/2014/main" id="{E437D709-AC7A-1545-A8FF-EDDB5EDED020}"/>
              </a:ext>
            </a:extLst>
          </p:cNvPr>
          <p:cNvSpPr>
            <a:spLocks noGrp="1"/>
          </p:cNvSpPr>
          <p:nvPr>
            <p:ph type="dt" sz="half" idx="10"/>
          </p:nvPr>
        </p:nvSpPr>
        <p:spPr/>
        <p:txBody>
          <a:bodyPr/>
          <a:lstStyle/>
          <a:p>
            <a:fld id="{90D8A6CA-87F5-4E96-A3D6-C180B2431B82}" type="datetime1">
              <a:rPr lang="en-US" smtClean="0"/>
              <a:t>3/29/22</a:t>
            </a:fld>
            <a:endParaRPr lang="en-US"/>
          </a:p>
        </p:txBody>
      </p:sp>
      <p:sp>
        <p:nvSpPr>
          <p:cNvPr id="3" name="Footer Placeholder 2">
            <a:extLst>
              <a:ext uri="{FF2B5EF4-FFF2-40B4-BE49-F238E27FC236}">
                <a16:creationId xmlns:a16="http://schemas.microsoft.com/office/drawing/2014/main" id="{9CE77521-4C36-464F-82D4-8684AFF8624C}"/>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1354B4B0-84F5-324C-88D2-5EF8A05C345E}"/>
              </a:ext>
            </a:extLst>
          </p:cNvPr>
          <p:cNvSpPr>
            <a:spLocks noGrp="1"/>
          </p:cNvSpPr>
          <p:nvPr>
            <p:ph type="sldNum" sz="quarter" idx="12"/>
          </p:nvPr>
        </p:nvSpPr>
        <p:spPr/>
        <p:txBody>
          <a:bodyPr/>
          <a:lstStyle>
            <a:lvl1pPr>
              <a:defRPr>
                <a:solidFill>
                  <a:schemeClr val="tx1"/>
                </a:solidFill>
              </a:defRPr>
            </a:lvl1pPr>
          </a:lstStyle>
          <a:p>
            <a:fld id="{7834CDD4-D76F-4459-B025-0310E913C243}" type="slidenum">
              <a:rPr lang="en-US" smtClean="0"/>
              <a:pPr/>
              <a:t>‹#›</a:t>
            </a:fld>
            <a:endParaRPr lang="en-US"/>
          </a:p>
        </p:txBody>
      </p:sp>
      <p:pic>
        <p:nvPicPr>
          <p:cNvPr id="10" name="Picture 9">
            <a:extLst>
              <a:ext uri="{FF2B5EF4-FFF2-40B4-BE49-F238E27FC236}">
                <a16:creationId xmlns:a16="http://schemas.microsoft.com/office/drawing/2014/main" id="{2F979C8B-0B60-1C4C-97DC-7E83CD8892B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1261220978"/>
      </p:ext>
    </p:extLst>
  </p:cSld>
  <p:clrMapOvr>
    <a:overrideClrMapping bg1="dk1" tx1="lt1" bg2="dk2" tx2="lt2" accent1="accent1" accent2="accent2" accent3="accent3" accent4="accent4" accent5="accent5" accent6="accent6" hlink="hlink" folHlink="folHlink"/>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ankYou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246B3C-D374-42E8-A4C4-B0A5A994205C}"/>
              </a:ext>
            </a:extLst>
          </p:cNvPr>
          <p:cNvPicPr>
            <a:picLocks noChangeAspect="1"/>
          </p:cNvPicPr>
          <p:nvPr/>
        </p:nvPicPr>
        <p:blipFill>
          <a:blip r:embed="rId2" cstate="hqprint">
            <a:extLst>
              <a:ext uri="{28A0092B-C50C-407E-A947-70E740481C1C}">
                <a14:useLocalDpi xmlns:a14="http://schemas.microsoft.com/office/drawing/2010/main"/>
              </a:ext>
            </a:extLst>
          </a:blip>
          <a:srcRect l="43" r="43"/>
          <a:stretch/>
        </p:blipFill>
        <p:spPr bwMode="ltGray">
          <a:xfrm>
            <a:off x="-1" y="0"/>
            <a:ext cx="9141714" cy="5143501"/>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sp>
        <p:nvSpPr>
          <p:cNvPr id="2" name="Date Placeholder 1">
            <a:extLst>
              <a:ext uri="{FF2B5EF4-FFF2-40B4-BE49-F238E27FC236}">
                <a16:creationId xmlns:a16="http://schemas.microsoft.com/office/drawing/2014/main" id="{C08D9C94-654C-9B40-9214-EC331E788875}"/>
              </a:ext>
            </a:extLst>
          </p:cNvPr>
          <p:cNvSpPr>
            <a:spLocks noGrp="1"/>
          </p:cNvSpPr>
          <p:nvPr>
            <p:ph type="dt" sz="half" idx="10"/>
          </p:nvPr>
        </p:nvSpPr>
        <p:spPr/>
        <p:txBody>
          <a:bodyPr/>
          <a:lstStyle/>
          <a:p>
            <a:fld id="{06E5C7EF-6E9A-4AFF-AA7E-5B7613E21E17}" type="datetime1">
              <a:rPr lang="en-US" smtClean="0"/>
              <a:t>3/29/22</a:t>
            </a:fld>
            <a:endParaRPr lang="en-US"/>
          </a:p>
        </p:txBody>
      </p:sp>
      <p:sp>
        <p:nvSpPr>
          <p:cNvPr id="3" name="Footer Placeholder 2">
            <a:extLst>
              <a:ext uri="{FF2B5EF4-FFF2-40B4-BE49-F238E27FC236}">
                <a16:creationId xmlns:a16="http://schemas.microsoft.com/office/drawing/2014/main" id="{58568C64-E498-0043-96A3-B94FD62B536E}"/>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D1E1814D-DC68-944F-A9A8-850689EBA83C}"/>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1" name="Picture 10">
            <a:extLst>
              <a:ext uri="{FF2B5EF4-FFF2-40B4-BE49-F238E27FC236}">
                <a16:creationId xmlns:a16="http://schemas.microsoft.com/office/drawing/2014/main" id="{54197AC1-EB0F-884D-93D8-69C3215C77E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2846118887"/>
      </p:ext>
    </p:extLst>
  </p:cSld>
  <p:clrMapOvr>
    <a:overrideClrMapping bg1="lt1" tx1="dk1" bg2="lt2" tx2="dk2" accent1="accent1" accent2="accent2" accent3="accent3" accent4="accent4" accent5="accent5" accent6="accent6" hlink="hlink" folHlink="folHlink"/>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ankYou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1E2C7D-813B-4A05-B7BB-C93AB010A65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2" y="-1"/>
            <a:ext cx="9141714" cy="5146071"/>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solidFill>
                  <a:schemeClr val="bg1"/>
                </a:solidFill>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
        <p:nvSpPr>
          <p:cNvPr id="2" name="Date Placeholder 1">
            <a:extLst>
              <a:ext uri="{FF2B5EF4-FFF2-40B4-BE49-F238E27FC236}">
                <a16:creationId xmlns:a16="http://schemas.microsoft.com/office/drawing/2014/main" id="{282324EE-9B2B-5A43-86D8-F012DB296DC9}"/>
              </a:ext>
            </a:extLst>
          </p:cNvPr>
          <p:cNvSpPr>
            <a:spLocks noGrp="1"/>
          </p:cNvSpPr>
          <p:nvPr>
            <p:ph type="dt" sz="half" idx="10"/>
          </p:nvPr>
        </p:nvSpPr>
        <p:spPr/>
        <p:txBody>
          <a:bodyPr/>
          <a:lstStyle/>
          <a:p>
            <a:fld id="{DE221E39-AA46-44B7-94ED-65A2FC28BBA7}" type="datetime1">
              <a:rPr lang="en-US" smtClean="0"/>
              <a:t>3/29/22</a:t>
            </a:fld>
            <a:endParaRPr lang="en-US"/>
          </a:p>
        </p:txBody>
      </p:sp>
      <p:sp>
        <p:nvSpPr>
          <p:cNvPr id="3" name="Footer Placeholder 2">
            <a:extLst>
              <a:ext uri="{FF2B5EF4-FFF2-40B4-BE49-F238E27FC236}">
                <a16:creationId xmlns:a16="http://schemas.microsoft.com/office/drawing/2014/main" id="{4D67DB2D-DB94-F248-BD28-9CC7F2EBCA05}"/>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CECE3B5C-4111-1A43-92BE-8F5FA4A7CF90}"/>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1" name="Picture 10">
            <a:extLst>
              <a:ext uri="{FF2B5EF4-FFF2-40B4-BE49-F238E27FC236}">
                <a16:creationId xmlns:a16="http://schemas.microsoft.com/office/drawing/2014/main" id="{7615977A-9814-1D4F-A128-E19AFA38EB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3564407071"/>
      </p:ext>
    </p:extLst>
  </p:cSld>
  <p:clrMapOvr>
    <a:overrideClrMapping bg1="lt1" tx1="dk1" bg2="lt2" tx2="dk2" accent1="accent1" accent2="accent2" accent3="accent3" accent4="accent4" accent5="accent5" accent6="accent6" hlink="hlink" folHlink="folHlink"/>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hankYou3">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E7A6CF-C9B0-455A-8447-826F7A27295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 y="3213"/>
            <a:ext cx="9141714" cy="5143690"/>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solidFill>
                  <a:schemeClr val="bg1"/>
                </a:solidFill>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
        <p:nvSpPr>
          <p:cNvPr id="2" name="Date Placeholder 1">
            <a:extLst>
              <a:ext uri="{FF2B5EF4-FFF2-40B4-BE49-F238E27FC236}">
                <a16:creationId xmlns:a16="http://schemas.microsoft.com/office/drawing/2014/main" id="{65E4CE2D-3EEF-1E47-A0E4-65D80D7F8E04}"/>
              </a:ext>
            </a:extLst>
          </p:cNvPr>
          <p:cNvSpPr>
            <a:spLocks noGrp="1"/>
          </p:cNvSpPr>
          <p:nvPr>
            <p:ph type="dt" sz="half" idx="10"/>
          </p:nvPr>
        </p:nvSpPr>
        <p:spPr/>
        <p:txBody>
          <a:bodyPr/>
          <a:lstStyle/>
          <a:p>
            <a:fld id="{73DB43B9-08D8-4CF2-8A44-F5FE8DA78101}" type="datetime1">
              <a:rPr lang="en-US" smtClean="0"/>
              <a:t>3/29/22</a:t>
            </a:fld>
            <a:endParaRPr lang="en-US"/>
          </a:p>
        </p:txBody>
      </p:sp>
      <p:sp>
        <p:nvSpPr>
          <p:cNvPr id="3" name="Footer Placeholder 2">
            <a:extLst>
              <a:ext uri="{FF2B5EF4-FFF2-40B4-BE49-F238E27FC236}">
                <a16:creationId xmlns:a16="http://schemas.microsoft.com/office/drawing/2014/main" id="{3596C30B-6AEB-0F41-99B4-4735FC462A3A}"/>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51E04F47-873D-C04B-9B71-4A2058AEB577}"/>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2" name="Picture 11">
            <a:extLst>
              <a:ext uri="{FF2B5EF4-FFF2-40B4-BE49-F238E27FC236}">
                <a16:creationId xmlns:a16="http://schemas.microsoft.com/office/drawing/2014/main" id="{EA2BB051-B327-4340-8578-C950C494D45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2368726870"/>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Version2">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2B092-DB3E-4188-926C-644279D6106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2382" y="0"/>
            <a:ext cx="9139237" cy="5140821"/>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143000"/>
            <a:ext cx="4850606" cy="542925"/>
          </a:xfrm>
        </p:spPr>
        <p:txBody>
          <a:bodyPr anchor="t"/>
          <a:lstStyle>
            <a:lvl1pPr algn="l">
              <a:defRPr sz="36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1771651"/>
            <a:ext cx="4850606" cy="482522"/>
          </a:xfrm>
        </p:spPr>
        <p:txBody>
          <a:bodyPr lIns="0"/>
          <a:lstStyle>
            <a:lvl1pPr marL="0" indent="0" algn="l">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14688"/>
            <a:ext cx="3600450" cy="307181"/>
          </a:xfrm>
        </p:spPr>
        <p:txBody>
          <a:bodyPr lIns="0"/>
          <a:lstStyle>
            <a:lvl1pPr marL="0" indent="0">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3"/>
            <a:ext cx="3600450" cy="307181"/>
          </a:xfrm>
        </p:spPr>
        <p:txBody>
          <a:bodyPr lIns="0"/>
          <a:lstStyle>
            <a:lvl1pPr marL="0" indent="0">
              <a:spcAft>
                <a:spcPts val="225"/>
              </a:spcAft>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Tree>
    <p:extLst>
      <p:ext uri="{BB962C8B-B14F-4D97-AF65-F5344CB8AC3E}">
        <p14:creationId xmlns:p14="http://schemas.microsoft.com/office/powerpoint/2010/main" val="3773980017"/>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Dark">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fld id="{01676C6B-61A3-41FF-B3E0-C9A8BD5AC4A0}" type="datetime1">
              <a:rPr lang="en-US" smtClean="0"/>
              <a:t>3/29/22</a:t>
            </a:fld>
            <a:endParaRPr lang="en-US"/>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8" name="TextBox 7">
            <a:extLst>
              <a:ext uri="{FF2B5EF4-FFF2-40B4-BE49-F238E27FC236}">
                <a16:creationId xmlns:a16="http://schemas.microsoft.com/office/drawing/2014/main" id="{C89B82EC-7E5F-4FC1-8D70-7BE74640FA03}"/>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9" name="Graphic 8">
            <a:extLst>
              <a:ext uri="{FF2B5EF4-FFF2-40B4-BE49-F238E27FC236}">
                <a16:creationId xmlns:a16="http://schemas.microsoft.com/office/drawing/2014/main" id="{168138B9-2132-0046-8C2D-78B1940DDC67}"/>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428841831"/>
      </p:ext>
    </p:extLst>
  </p:cSld>
  <p:clrMapOvr>
    <a:overrideClrMapping bg1="dk1" tx1="lt1" bg2="dk2" tx2="lt2" accent1="accent1" accent2="accent2" accent3="accent3" accent4="accent4" accent5="accent5" accent6="accent6" hlink="hlink" folHlink="folHlink"/>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42900" y="114936"/>
            <a:ext cx="8443913" cy="620870"/>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42900" y="1028700"/>
            <a:ext cx="8443913" cy="2928938"/>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F631052-2BA5-AE42-A577-D84C98AA2343}"/>
              </a:ext>
            </a:extLst>
          </p:cNvPr>
          <p:cNvSpPr>
            <a:spLocks noGrp="1"/>
          </p:cNvSpPr>
          <p:nvPr>
            <p:ph type="dt" sz="half" idx="11"/>
          </p:nvPr>
        </p:nvSpPr>
        <p:spPr/>
        <p:txBody>
          <a:bodyPr/>
          <a:lstStyle/>
          <a:p>
            <a:fld id="{5DD017F7-887F-484F-8A9B-AAEA92F58610}" type="datetime1">
              <a:rPr lang="en-US" smtClean="0"/>
              <a:t>3/29/22</a:t>
            </a:fld>
            <a:endParaRPr lang="en-US"/>
          </a:p>
        </p:txBody>
      </p:sp>
      <p:sp>
        <p:nvSpPr>
          <p:cNvPr id="6" name="Footer Placeholder 5">
            <a:extLst>
              <a:ext uri="{FF2B5EF4-FFF2-40B4-BE49-F238E27FC236}">
                <a16:creationId xmlns:a16="http://schemas.microsoft.com/office/drawing/2014/main" id="{265EA605-6623-4146-8B6E-56B0773D6237}"/>
              </a:ext>
            </a:extLst>
          </p:cNvPr>
          <p:cNvSpPr>
            <a:spLocks noGrp="1"/>
          </p:cNvSpPr>
          <p:nvPr>
            <p:ph type="ftr" sz="quarter" idx="12"/>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B9FBD71A-C8B6-B649-8CCD-7C03536F223C}"/>
              </a:ext>
            </a:extLst>
          </p:cNvPr>
          <p:cNvSpPr>
            <a:spLocks noGrp="1"/>
          </p:cNvSpPr>
          <p:nvPr>
            <p:ph type="sldNum" sz="quarter" idx="13"/>
          </p:nvPr>
        </p:nvSpPr>
        <p:spPr/>
        <p:txBody>
          <a:body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F9045FD4-9A00-DB45-8CE3-A89D398BF436}"/>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402842848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_TwoSpeakers">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E126EE-C025-5948-A2CA-09B44FD20E5E}"/>
              </a:ext>
            </a:extLst>
          </p:cNvPr>
          <p:cNvPicPr>
            <a:picLocks noChangeAspect="1"/>
          </p:cNvPicPr>
          <p:nvPr userDrawn="1"/>
        </p:nvPicPr>
        <p:blipFill>
          <a:blip r:embed="rId2" r:link="rId3"/>
          <a:stretch>
            <a:fillRect/>
          </a:stretch>
        </p:blipFill>
        <p:spPr>
          <a:xfrm>
            <a:off x="0" y="0"/>
            <a:ext cx="9144000" cy="5143500"/>
          </a:xfrm>
          <a:prstGeom prst="rect">
            <a:avLst/>
          </a:prstGeom>
        </p:spPr>
      </p:pic>
      <p:sp>
        <p:nvSpPr>
          <p:cNvPr id="6" name="Text Placeholder 11"/>
          <p:cNvSpPr>
            <a:spLocks noGrp="1"/>
          </p:cNvSpPr>
          <p:nvPr>
            <p:ph type="body" sz="quarter" idx="10"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342900" y="1908229"/>
            <a:ext cx="7324988" cy="744537"/>
          </a:xfrm>
          <a:prstGeom prst="rect">
            <a:avLst/>
          </a:prstGeom>
        </p:spPr>
        <p:txBody>
          <a:bodyPr>
            <a:noAutofit/>
          </a:bodyPr>
          <a:lstStyle>
            <a:lvl1pPr marL="0" indent="0" algn="l">
              <a:buNone/>
              <a:defRPr sz="40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342900" y="2658576"/>
            <a:ext cx="6041582" cy="769527"/>
          </a:xfrm>
          <a:prstGeom prst="rect">
            <a:avLst/>
          </a:prstGeom>
        </p:spPr>
        <p:txBody>
          <a:bodyPr/>
          <a:lstStyle>
            <a:lvl1pPr marL="0" indent="0" algn="l">
              <a:buNone/>
              <a:defRPr sz="1813"/>
            </a:lvl1pPr>
          </a:lstStyle>
          <a:p>
            <a:pPr lvl="0"/>
            <a:r>
              <a:rPr lang="en-US" dirty="0"/>
              <a:t>Click to edit subtitle</a:t>
            </a:r>
          </a:p>
        </p:txBody>
      </p:sp>
      <p:pic>
        <p:nvPicPr>
          <p:cNvPr id="9" name="Picture 8"/>
          <p:cNvPicPr>
            <a:picLocks noChangeAspect="1"/>
          </p:cNvPicPr>
          <p:nvPr userDrawn="1"/>
        </p:nvPicPr>
        <p:blipFill>
          <a:blip r:embed="rId4"/>
          <a:srcRect/>
          <a:stretch/>
        </p:blipFill>
        <p:spPr>
          <a:xfrm>
            <a:off x="343013" y="457200"/>
            <a:ext cx="848087" cy="507162"/>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spTree>
    <p:extLst>
      <p:ext uri="{BB962C8B-B14F-4D97-AF65-F5344CB8AC3E}">
        <p14:creationId xmlns:p14="http://schemas.microsoft.com/office/powerpoint/2010/main" val="41441650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Option 1">
    <p:bg>
      <p:bgRef idx="1001">
        <a:schemeClr val="bg2"/>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66958" y="413756"/>
            <a:ext cx="1223757" cy="343599"/>
          </a:xfrm>
          <a:prstGeom prst="rect">
            <a:avLst/>
          </a:prstGeom>
        </p:spPr>
      </p:pic>
      <p:pic>
        <p:nvPicPr>
          <p:cNvPr id="13" name="Graphic 12">
            <a:extLst>
              <a:ext uri="{FF2B5EF4-FFF2-40B4-BE49-F238E27FC236}">
                <a16:creationId xmlns:a16="http://schemas.microsoft.com/office/drawing/2014/main" id="{64D7E0C0-1400-D647-9B51-8BAD498E232C}"/>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079802369"/>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3561" r="10309" b="3561"/>
          <a:stretch/>
        </p:blipFill>
        <p:spPr>
          <a:xfrm>
            <a:off x="5166360" y="0"/>
            <a:ext cx="3977641" cy="5143500"/>
          </a:xfrm>
          <a:prstGeom prst="rect">
            <a:avLst/>
          </a:prstGeom>
        </p:spPr>
      </p:pic>
      <p:sp>
        <p:nvSpPr>
          <p:cNvPr id="2" name="Title 1"/>
          <p:cNvSpPr>
            <a:spLocks noGrp="1"/>
          </p:cNvSpPr>
          <p:nvPr>
            <p:ph type="title" hasCustomPrompt="1"/>
          </p:nvPr>
        </p:nvSpPr>
        <p:spPr>
          <a:xfrm>
            <a:off x="457202" y="1781176"/>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2" y="2928939"/>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38386"/>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2022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66959" y="4786494"/>
            <a:ext cx="814184" cy="228601"/>
          </a:xfrm>
          <a:prstGeom prst="rect">
            <a:avLst/>
          </a:prstGeom>
        </p:spPr>
      </p:pic>
      <p:sp>
        <p:nvSpPr>
          <p:cNvPr id="4" name="Date Placeholder 3">
            <a:extLst>
              <a:ext uri="{FF2B5EF4-FFF2-40B4-BE49-F238E27FC236}">
                <a16:creationId xmlns:a16="http://schemas.microsoft.com/office/drawing/2014/main" id="{70C20C40-3A22-A745-826C-01A4759F0E85}"/>
              </a:ext>
            </a:extLst>
          </p:cNvPr>
          <p:cNvSpPr>
            <a:spLocks noGrp="1"/>
          </p:cNvSpPr>
          <p:nvPr>
            <p:ph type="dt" sz="half" idx="11"/>
          </p:nvPr>
        </p:nvSpPr>
        <p:spPr/>
        <p:txBody>
          <a:bodyPr/>
          <a:lstStyle/>
          <a:p>
            <a:fld id="{5DD017F7-887F-484F-8A9B-AAEA92F58610}" type="datetime1">
              <a:rPr lang="en-US" smtClean="0"/>
              <a:t>3/29/22</a:t>
            </a:fld>
            <a:endParaRPr lang="en-US"/>
          </a:p>
        </p:txBody>
      </p:sp>
      <p:sp>
        <p:nvSpPr>
          <p:cNvPr id="5" name="Footer Placeholder 4">
            <a:extLst>
              <a:ext uri="{FF2B5EF4-FFF2-40B4-BE49-F238E27FC236}">
                <a16:creationId xmlns:a16="http://schemas.microsoft.com/office/drawing/2014/main" id="{F9690D1A-20B0-534B-88BB-93594987E66B}"/>
              </a:ext>
            </a:extLst>
          </p:cNvPr>
          <p:cNvSpPr>
            <a:spLocks noGrp="1"/>
          </p:cNvSpPr>
          <p:nvPr>
            <p:ph type="ftr" sz="quarter" idx="12"/>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FA4BFAA0-128F-D642-8141-CDB5E24B4013}"/>
              </a:ext>
            </a:extLst>
          </p:cNvPr>
          <p:cNvSpPr>
            <a:spLocks noGrp="1"/>
          </p:cNvSpPr>
          <p:nvPr>
            <p:ph type="sldNum" sz="quarter" idx="13"/>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544845495"/>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64A653-96D4-4779-B17D-C9429C87C8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0" y="1339"/>
            <a:ext cx="9141620" cy="5142161"/>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143000"/>
            <a:ext cx="4850606" cy="542925"/>
          </a:xfrm>
        </p:spPr>
        <p:txBody>
          <a:bodyPr anchor="t"/>
          <a:lstStyle>
            <a:lvl1pPr algn="l">
              <a:defRPr sz="36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1771651"/>
            <a:ext cx="4850606" cy="482522"/>
          </a:xfrm>
        </p:spPr>
        <p:txBody>
          <a:bodyPr lIns="0"/>
          <a:lstStyle>
            <a:lvl1pPr marL="0" indent="0" algn="l">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pic>
        <p:nvPicPr>
          <p:cNvPr id="15" name="Picture 14">
            <a:extLst>
              <a:ext uri="{FF2B5EF4-FFF2-40B4-BE49-F238E27FC236}">
                <a16:creationId xmlns:a16="http://schemas.microsoft.com/office/drawing/2014/main" id="{8A10F091-03C9-4C8B-99E2-E6D7C03A8D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14688"/>
            <a:ext cx="3600450" cy="307181"/>
          </a:xfrm>
        </p:spPr>
        <p:txBody>
          <a:bodyPr lIns="0"/>
          <a:lstStyle>
            <a:lvl1pPr marL="0" indent="0">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2"/>
            <a:ext cx="3600450" cy="475838"/>
          </a:xfrm>
        </p:spPr>
        <p:txBody>
          <a:bodyPr lIns="0"/>
          <a:lstStyle>
            <a:lvl1pPr marL="0" indent="0">
              <a:spcAft>
                <a:spcPts val="225"/>
              </a:spcAft>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br>
              <a:rPr lang="en-US" dirty="0"/>
            </a:br>
            <a:r>
              <a:rPr lang="en-US" dirty="0"/>
              <a:t>Company</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Tree>
    <p:extLst>
      <p:ext uri="{BB962C8B-B14F-4D97-AF65-F5344CB8AC3E}">
        <p14:creationId xmlns:p14="http://schemas.microsoft.com/office/powerpoint/2010/main" val="94704021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Version4">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2E6C43-B919-49A3-A70D-18632FEB82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212"/>
            <a:ext cx="9144000" cy="5143500"/>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0" y="1480456"/>
            <a:ext cx="4288972" cy="542925"/>
          </a:xfrm>
        </p:spPr>
        <p:txBody>
          <a:bodyPr anchor="t"/>
          <a:lstStyle>
            <a:lvl1pPr algn="l">
              <a:defRPr sz="3600">
                <a:solidFill>
                  <a:schemeClr val="bg1"/>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0" y="2109106"/>
            <a:ext cx="4288972" cy="482522"/>
          </a:xfrm>
        </p:spPr>
        <p:txBody>
          <a:bodyPr lIns="0"/>
          <a:lstStyle>
            <a:lvl1pPr marL="0" indent="0" algn="l">
              <a:buNone/>
              <a:defRPr sz="2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552144"/>
            <a:ext cx="3600450" cy="307181"/>
          </a:xfrm>
        </p:spPr>
        <p:txBody>
          <a:bodyPr lIns="0"/>
          <a:lstStyle>
            <a:lvl1pPr marL="0" indent="0">
              <a:buNone/>
              <a:defRPr sz="1500" b="0">
                <a:solidFill>
                  <a:schemeClr val="bg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862119"/>
            <a:ext cx="3600450" cy="307181"/>
          </a:xfrm>
        </p:spPr>
        <p:txBody>
          <a:bodyPr lIns="0"/>
          <a:lstStyle>
            <a:lvl1pPr marL="0" indent="0">
              <a:spcAft>
                <a:spcPts val="225"/>
              </a:spcAft>
              <a:buNone/>
              <a:defRPr sz="1500" b="0">
                <a:solidFill>
                  <a:schemeClr val="bg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pic>
        <p:nvPicPr>
          <p:cNvPr id="11" name="Picture 10">
            <a:extLst>
              <a:ext uri="{FF2B5EF4-FFF2-40B4-BE49-F238E27FC236}">
                <a16:creationId xmlns:a16="http://schemas.microsoft.com/office/drawing/2014/main" id="{18EDF88F-AF7B-AC43-9A4A-96D688E33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926360123"/>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Version2">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2B092-DB3E-4188-926C-644279D610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2382" y="0"/>
            <a:ext cx="9139237" cy="5140821"/>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143000"/>
            <a:ext cx="4850606" cy="542925"/>
          </a:xfrm>
        </p:spPr>
        <p:txBody>
          <a:bodyPr anchor="t"/>
          <a:lstStyle>
            <a:lvl1pPr algn="l">
              <a:defRPr sz="36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1771651"/>
            <a:ext cx="4850606" cy="482522"/>
          </a:xfrm>
        </p:spPr>
        <p:txBody>
          <a:bodyPr lIns="0"/>
          <a:lstStyle>
            <a:lvl1pPr marL="0" indent="0" algn="l">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14688"/>
            <a:ext cx="3600450" cy="307181"/>
          </a:xfrm>
        </p:spPr>
        <p:txBody>
          <a:bodyPr lIns="0"/>
          <a:lstStyle>
            <a:lvl1pPr marL="0" indent="0">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3"/>
            <a:ext cx="3600450" cy="307181"/>
          </a:xfrm>
        </p:spPr>
        <p:txBody>
          <a:bodyPr lIns="0"/>
          <a:lstStyle>
            <a:lvl1pPr marL="0" indent="0">
              <a:spcAft>
                <a:spcPts val="225"/>
              </a:spcAft>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Tree>
    <p:extLst>
      <p:ext uri="{BB962C8B-B14F-4D97-AF65-F5344CB8AC3E}">
        <p14:creationId xmlns:p14="http://schemas.microsoft.com/office/powerpoint/2010/main" val="2139440362"/>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Version3">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EDADE-DEF9-48CB-8771-220EBD6AA6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0" y="3213"/>
            <a:ext cx="9138288" cy="5140287"/>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143000"/>
            <a:ext cx="4850606" cy="542925"/>
          </a:xfrm>
        </p:spPr>
        <p:txBody>
          <a:bodyPr anchor="t"/>
          <a:lstStyle>
            <a:lvl1pPr algn="l">
              <a:defRPr sz="36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1771651"/>
            <a:ext cx="4850606" cy="482522"/>
          </a:xfrm>
        </p:spPr>
        <p:txBody>
          <a:bodyPr lIns="0"/>
          <a:lstStyle>
            <a:lvl1pPr marL="0" indent="0" algn="l">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14688"/>
            <a:ext cx="3600450" cy="307181"/>
          </a:xfrm>
        </p:spPr>
        <p:txBody>
          <a:bodyPr lIns="0"/>
          <a:lstStyle>
            <a:lvl1pPr marL="0" indent="0">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3"/>
            <a:ext cx="3600450" cy="307181"/>
          </a:xfrm>
        </p:spPr>
        <p:txBody>
          <a:bodyPr lIns="0"/>
          <a:lstStyle>
            <a:lvl1pPr marL="0" indent="0">
              <a:spcAft>
                <a:spcPts val="225"/>
              </a:spcAft>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Tree>
    <p:extLst>
      <p:ext uri="{BB962C8B-B14F-4D97-AF65-F5344CB8AC3E}">
        <p14:creationId xmlns:p14="http://schemas.microsoft.com/office/powerpoint/2010/main" val="1827681567"/>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p:nvPicPr>
        <p:blipFill>
          <a:blip r:embed="rId2">
            <a:extLst>
              <a:ext uri="{28A0092B-C50C-407E-A947-70E740481C1C}">
                <a14:useLocalDpi xmlns:a14="http://schemas.microsoft.com/office/drawing/2010/main" val="0"/>
              </a:ext>
            </a:extLst>
          </a:blip>
          <a:srcRect t="18" b="18"/>
          <a:stretch/>
        </p:blipFill>
        <p:spPr bwMode="ltGray">
          <a:xfrm>
            <a:off x="0" y="1"/>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5029200" cy="1219199"/>
          </a:xfrm>
        </p:spPr>
        <p:txBody>
          <a:bodyPr anchor="t"/>
          <a:lstStyle>
            <a:lvl1pPr>
              <a:defRPr sz="33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endParaRPr lang="en-US" sz="450" dirty="0">
              <a:solidFill>
                <a:schemeClr val="bg1"/>
              </a:solidFill>
            </a:endParaRPr>
          </a:p>
        </p:txBody>
      </p:sp>
      <p:sp>
        <p:nvSpPr>
          <p:cNvPr id="3" name="Date Placeholder 2">
            <a:extLst>
              <a:ext uri="{FF2B5EF4-FFF2-40B4-BE49-F238E27FC236}">
                <a16:creationId xmlns:a16="http://schemas.microsoft.com/office/drawing/2014/main" id="{848B6189-FFAE-7F4E-BC17-64DECEE4DEAC}"/>
              </a:ext>
            </a:extLst>
          </p:cNvPr>
          <p:cNvSpPr>
            <a:spLocks noGrp="1"/>
          </p:cNvSpPr>
          <p:nvPr>
            <p:ph type="dt" sz="half" idx="10"/>
          </p:nvPr>
        </p:nvSpPr>
        <p:spPr/>
        <p:txBody>
          <a:bodyPr/>
          <a:lstStyle/>
          <a:p>
            <a:fld id="{0C26FCC1-00E5-4CFB-8D57-98BA868AE3B7}" type="datetime1">
              <a:rPr lang="en-US" smtClean="0"/>
              <a:t>3/29/22</a:t>
            </a:fld>
            <a:endParaRPr lang="en-US"/>
          </a:p>
        </p:txBody>
      </p:sp>
      <p:sp>
        <p:nvSpPr>
          <p:cNvPr id="4" name="Footer Placeholder 3">
            <a:extLst>
              <a:ext uri="{FF2B5EF4-FFF2-40B4-BE49-F238E27FC236}">
                <a16:creationId xmlns:a16="http://schemas.microsoft.com/office/drawing/2014/main" id="{B9DCC58E-D848-2543-99A1-88468AEDA273}"/>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FE6A68F5-C945-2F46-8654-E9D10C32B90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2558" y="4708179"/>
            <a:ext cx="291263" cy="173736"/>
          </a:xfrm>
          <a:prstGeom prst="rect">
            <a:avLst/>
          </a:prstGeom>
        </p:spPr>
      </p:pic>
    </p:spTree>
    <p:extLst>
      <p:ext uri="{BB962C8B-B14F-4D97-AF65-F5344CB8AC3E}">
        <p14:creationId xmlns:p14="http://schemas.microsoft.com/office/powerpoint/2010/main" val="273451986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Version3">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EDADE-DEF9-48CB-8771-220EBD6AA69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0" y="3213"/>
            <a:ext cx="9138288" cy="5140287"/>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143000"/>
            <a:ext cx="4850606" cy="542925"/>
          </a:xfrm>
        </p:spPr>
        <p:txBody>
          <a:bodyPr anchor="t"/>
          <a:lstStyle>
            <a:lvl1pPr algn="l">
              <a:defRPr sz="36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1771651"/>
            <a:ext cx="4850606" cy="482522"/>
          </a:xfrm>
        </p:spPr>
        <p:txBody>
          <a:bodyPr lIns="0"/>
          <a:lstStyle>
            <a:lvl1pPr marL="0" indent="0" algn="l">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14688"/>
            <a:ext cx="3600450" cy="307181"/>
          </a:xfrm>
        </p:spPr>
        <p:txBody>
          <a:bodyPr lIns="0"/>
          <a:lstStyle>
            <a:lvl1pPr marL="0" indent="0">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3"/>
            <a:ext cx="3600450" cy="307181"/>
          </a:xfrm>
        </p:spPr>
        <p:txBody>
          <a:bodyPr lIns="0"/>
          <a:lstStyle>
            <a:lvl1pPr marL="0" indent="0">
              <a:spcAft>
                <a:spcPts val="225"/>
              </a:spcAft>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Tree>
    <p:extLst>
      <p:ext uri="{BB962C8B-B14F-4D97-AF65-F5344CB8AC3E}">
        <p14:creationId xmlns:p14="http://schemas.microsoft.com/office/powerpoint/2010/main" val="3761477248"/>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HeaderVersion4">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6AC8A2-CA70-4049-B014-BB9F426BC7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0" y="-2610"/>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4917385" cy="1219199"/>
          </a:xfrm>
        </p:spPr>
        <p:txBody>
          <a:bodyPr anchor="t"/>
          <a:lstStyle>
            <a:lvl1pPr>
              <a:defRPr sz="3300">
                <a:solidFill>
                  <a:schemeClr val="bg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
        <p:nvSpPr>
          <p:cNvPr id="3" name="Date Placeholder 2">
            <a:extLst>
              <a:ext uri="{FF2B5EF4-FFF2-40B4-BE49-F238E27FC236}">
                <a16:creationId xmlns:a16="http://schemas.microsoft.com/office/drawing/2014/main" id="{47043356-783F-E545-8939-76C71C3D9606}"/>
              </a:ext>
            </a:extLst>
          </p:cNvPr>
          <p:cNvSpPr>
            <a:spLocks noGrp="1"/>
          </p:cNvSpPr>
          <p:nvPr>
            <p:ph type="dt" sz="half" idx="10"/>
          </p:nvPr>
        </p:nvSpPr>
        <p:spPr/>
        <p:txBody>
          <a:bodyPr/>
          <a:lstStyle/>
          <a:p>
            <a:fld id="{D5C1319B-BC30-4A43-B9E8-897FC700C6CB}" type="datetime1">
              <a:rPr lang="en-US" smtClean="0"/>
              <a:t>3/29/22</a:t>
            </a:fld>
            <a:endParaRPr lang="en-US"/>
          </a:p>
        </p:txBody>
      </p:sp>
      <p:sp>
        <p:nvSpPr>
          <p:cNvPr id="4" name="Footer Placeholder 3">
            <a:extLst>
              <a:ext uri="{FF2B5EF4-FFF2-40B4-BE49-F238E27FC236}">
                <a16:creationId xmlns:a16="http://schemas.microsoft.com/office/drawing/2014/main" id="{2DE1A212-2529-804C-B7A6-9B2BA4195DC1}"/>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CF847947-B017-0044-83FA-22F75CBD101C}"/>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BC7D8534-53E8-2042-9567-61AA812798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2558" y="4708179"/>
            <a:ext cx="291263" cy="173736"/>
          </a:xfrm>
          <a:prstGeom prst="rect">
            <a:avLst/>
          </a:prstGeom>
        </p:spPr>
      </p:pic>
    </p:spTree>
    <p:extLst>
      <p:ext uri="{BB962C8B-B14F-4D97-AF65-F5344CB8AC3E}">
        <p14:creationId xmlns:p14="http://schemas.microsoft.com/office/powerpoint/2010/main" val="2614667211"/>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HeaderVersion2">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63C40C-65D6-43B9-9CA7-C72FC88C03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1" y="2228"/>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5029200" cy="1219199"/>
          </a:xfrm>
        </p:spPr>
        <p:txBody>
          <a:bodyPr anchor="t"/>
          <a:lstStyle>
            <a:lvl1pPr>
              <a:defRPr sz="3300"/>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
        <p:nvSpPr>
          <p:cNvPr id="3" name="Date Placeholder 2">
            <a:extLst>
              <a:ext uri="{FF2B5EF4-FFF2-40B4-BE49-F238E27FC236}">
                <a16:creationId xmlns:a16="http://schemas.microsoft.com/office/drawing/2014/main" id="{5C030F6B-FC0A-924B-9EA8-2BB9B2CC7E04}"/>
              </a:ext>
            </a:extLst>
          </p:cNvPr>
          <p:cNvSpPr>
            <a:spLocks noGrp="1"/>
          </p:cNvSpPr>
          <p:nvPr>
            <p:ph type="dt" sz="half" idx="10"/>
          </p:nvPr>
        </p:nvSpPr>
        <p:spPr/>
        <p:txBody>
          <a:bodyPr/>
          <a:lstStyle/>
          <a:p>
            <a:fld id="{F09699D0-046B-4E48-A0D4-42DB4F10EDE2}" type="datetime1">
              <a:rPr lang="en-US" smtClean="0"/>
              <a:t>3/29/22</a:t>
            </a:fld>
            <a:endParaRPr lang="en-US"/>
          </a:p>
        </p:txBody>
      </p:sp>
      <p:sp>
        <p:nvSpPr>
          <p:cNvPr id="4" name="Footer Placeholder 3">
            <a:extLst>
              <a:ext uri="{FF2B5EF4-FFF2-40B4-BE49-F238E27FC236}">
                <a16:creationId xmlns:a16="http://schemas.microsoft.com/office/drawing/2014/main" id="{6549344F-8FC9-6C44-90AC-3F629F980E77}"/>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7029803-42D7-A244-9477-DD91AA020F97}"/>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448740C8-798F-114F-88B2-7A5C5E400B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2425" y="4714269"/>
            <a:ext cx="289560" cy="173736"/>
          </a:xfrm>
          <a:prstGeom prst="rect">
            <a:avLst/>
          </a:prstGeom>
        </p:spPr>
      </p:pic>
    </p:spTree>
    <p:extLst>
      <p:ext uri="{BB962C8B-B14F-4D97-AF65-F5344CB8AC3E}">
        <p14:creationId xmlns:p14="http://schemas.microsoft.com/office/powerpoint/2010/main" val="4223695198"/>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HeaderVersion3">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620CA3-C3D8-47D2-8499-ADB14419D9E3}"/>
              </a:ext>
            </a:extLst>
          </p:cNvPr>
          <p:cNvPicPr>
            <a:picLocks/>
          </p:cNvPicPr>
          <p:nvPr/>
        </p:nvPicPr>
        <p:blipFill>
          <a:blip r:embed="rId2">
            <a:extLst>
              <a:ext uri="{28A0092B-C50C-407E-A947-70E740481C1C}">
                <a14:useLocalDpi xmlns:a14="http://schemas.microsoft.com/office/drawing/2010/main" val="0"/>
              </a:ext>
            </a:extLst>
          </a:blip>
          <a:srcRect/>
          <a:stretch/>
        </p:blipFill>
        <p:spPr bwMode="ltGray">
          <a:xfrm>
            <a:off x="-1" y="0"/>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5029200" cy="1219199"/>
          </a:xfrm>
        </p:spPr>
        <p:txBody>
          <a:bodyPr anchor="t"/>
          <a:lstStyle>
            <a:lvl1pPr>
              <a:defRPr sz="33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endParaRPr lang="en-US" sz="450" dirty="0">
              <a:solidFill>
                <a:schemeClr val="bg1"/>
              </a:solidFill>
            </a:endParaRPr>
          </a:p>
        </p:txBody>
      </p:sp>
      <p:sp>
        <p:nvSpPr>
          <p:cNvPr id="3" name="Date Placeholder 2">
            <a:extLst>
              <a:ext uri="{FF2B5EF4-FFF2-40B4-BE49-F238E27FC236}">
                <a16:creationId xmlns:a16="http://schemas.microsoft.com/office/drawing/2014/main" id="{D424B128-3EE0-CF41-AFE8-BE78E2D5A281}"/>
              </a:ext>
            </a:extLst>
          </p:cNvPr>
          <p:cNvSpPr>
            <a:spLocks noGrp="1"/>
          </p:cNvSpPr>
          <p:nvPr>
            <p:ph type="dt" sz="half" idx="10"/>
          </p:nvPr>
        </p:nvSpPr>
        <p:spPr/>
        <p:txBody>
          <a:bodyPr/>
          <a:lstStyle/>
          <a:p>
            <a:fld id="{D445B3B4-3DB4-4F16-B6A7-2D2172642D09}" type="datetime1">
              <a:rPr lang="en-US" smtClean="0"/>
              <a:t>3/29/22</a:t>
            </a:fld>
            <a:endParaRPr lang="en-US"/>
          </a:p>
        </p:txBody>
      </p:sp>
      <p:sp>
        <p:nvSpPr>
          <p:cNvPr id="4" name="Footer Placeholder 3">
            <a:extLst>
              <a:ext uri="{FF2B5EF4-FFF2-40B4-BE49-F238E27FC236}">
                <a16:creationId xmlns:a16="http://schemas.microsoft.com/office/drawing/2014/main" id="{063A6D63-D316-3743-9E19-1AD97CA0B2AA}"/>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9B09CFD5-CA68-9A4F-A271-166BC5EB6ECC}"/>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0" name="Graphic 9">
            <a:extLst>
              <a:ext uri="{FF2B5EF4-FFF2-40B4-BE49-F238E27FC236}">
                <a16:creationId xmlns:a16="http://schemas.microsoft.com/office/drawing/2014/main" id="{8F8F82CC-8ADE-254A-A199-FB87DF81F0D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2425" y="4714269"/>
            <a:ext cx="289560" cy="173736"/>
          </a:xfrm>
          <a:prstGeom prst="rect">
            <a:avLst/>
          </a:prstGeom>
        </p:spPr>
      </p:pic>
    </p:spTree>
    <p:extLst>
      <p:ext uri="{BB962C8B-B14F-4D97-AF65-F5344CB8AC3E}">
        <p14:creationId xmlns:p14="http://schemas.microsoft.com/office/powerpoint/2010/main" val="3941765038"/>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ntent">
    <p:bg>
      <p:bgRef idx="1001">
        <a:schemeClr val="bg2"/>
      </p:bgRef>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20F6D0F-B00C-4488-B1C2-2E4B705625D4}"/>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a:p>
            <a:pPr lvl="1"/>
            <a:endParaRPr lang="en-US" dirty="0"/>
          </a:p>
        </p:txBody>
      </p:sp>
      <p:sp>
        <p:nvSpPr>
          <p:cNvPr id="2" name="Title 1">
            <a:extLst>
              <a:ext uri="{FF2B5EF4-FFF2-40B4-BE49-F238E27FC236}">
                <a16:creationId xmlns:a16="http://schemas.microsoft.com/office/drawing/2014/main" id="{833C33AB-9594-4983-B9F9-6E0A6C44C7C4}"/>
              </a:ext>
            </a:extLst>
          </p:cNvPr>
          <p:cNvSpPr>
            <a:spLocks noGrp="1"/>
          </p:cNvSpPr>
          <p:nvPr>
            <p:ph type="title" hasCustomPrompt="1"/>
          </p:nvPr>
        </p:nvSpPr>
        <p:spPr/>
        <p:txBody>
          <a:bodyPr vert="horz" lIns="0" tIns="45720" rIns="91440" bIns="45720" rtlCol="0" anchor="b" anchorCtr="0">
            <a:noAutofit/>
          </a:bodyPr>
          <a:lstStyle>
            <a:lvl1pPr>
              <a:defRPr lang="en-US" dirty="0"/>
            </a:lvl1pPr>
          </a:lstStyle>
          <a:p>
            <a:pPr lvl="0"/>
            <a:r>
              <a:rPr lang="en-US" dirty="0"/>
              <a:t>Two-column layout</a:t>
            </a:r>
          </a:p>
        </p:txBody>
      </p:sp>
      <p:sp>
        <p:nvSpPr>
          <p:cNvPr id="3" name="Content Placeholder 2">
            <a:extLst>
              <a:ext uri="{FF2B5EF4-FFF2-40B4-BE49-F238E27FC236}">
                <a16:creationId xmlns:a16="http://schemas.microsoft.com/office/drawing/2014/main" id="{CB229B46-A384-45C4-A7BA-8F3730F4945F}"/>
              </a:ext>
            </a:extLst>
          </p:cNvPr>
          <p:cNvSpPr>
            <a:spLocks noGrp="1"/>
          </p:cNvSpPr>
          <p:nvPr>
            <p:ph sz="half" idx="1" hasCustomPrompt="1"/>
          </p:nvPr>
        </p:nvSpPr>
        <p:spPr>
          <a:xfrm>
            <a:off x="457200" y="1529951"/>
            <a:ext cx="3868341" cy="3112296"/>
          </a:xfrm>
        </p:spPr>
        <p:txBody>
          <a:bodyPr lIns="0"/>
          <a:lstStyle>
            <a:lvl1pPr marL="0" indent="0">
              <a:spcAft>
                <a:spcPts val="1350"/>
              </a:spcAft>
              <a:buNone/>
              <a:defRPr sz="1500"/>
            </a:lvl1pPr>
          </a:lstStyle>
          <a:p>
            <a:pPr lvl="0"/>
            <a:r>
              <a:rPr lang="en-US" dirty="0"/>
              <a:t>Enter text</a:t>
            </a:r>
          </a:p>
        </p:txBody>
      </p:sp>
      <p:sp>
        <p:nvSpPr>
          <p:cNvPr id="4" name="Content Placeholder 3">
            <a:extLst>
              <a:ext uri="{FF2B5EF4-FFF2-40B4-BE49-F238E27FC236}">
                <a16:creationId xmlns:a16="http://schemas.microsoft.com/office/drawing/2014/main" id="{998C7A7E-2A85-4B33-B617-143D10EBF1F9}"/>
              </a:ext>
            </a:extLst>
          </p:cNvPr>
          <p:cNvSpPr>
            <a:spLocks noGrp="1"/>
          </p:cNvSpPr>
          <p:nvPr>
            <p:ph sz="half" idx="2" hasCustomPrompt="1"/>
          </p:nvPr>
        </p:nvSpPr>
        <p:spPr>
          <a:xfrm>
            <a:off x="4629150" y="1529951"/>
            <a:ext cx="4057650" cy="3112295"/>
          </a:xfrm>
        </p:spPr>
        <p:txBody>
          <a:bodyPr lIns="0"/>
          <a:lstStyle>
            <a:lvl1pPr marL="0" indent="0">
              <a:spcAft>
                <a:spcPts val="1350"/>
              </a:spcAft>
              <a:buNone/>
              <a:defRPr sz="1500"/>
            </a:lvl1pPr>
          </a:lstStyle>
          <a:p>
            <a:pPr lvl="0"/>
            <a:r>
              <a:rPr lang="en-US" dirty="0"/>
              <a:t>Enter text</a:t>
            </a:r>
          </a:p>
        </p:txBody>
      </p:sp>
      <p:sp>
        <p:nvSpPr>
          <p:cNvPr id="5" name="Date Placeholder 4">
            <a:extLst>
              <a:ext uri="{FF2B5EF4-FFF2-40B4-BE49-F238E27FC236}">
                <a16:creationId xmlns:a16="http://schemas.microsoft.com/office/drawing/2014/main" id="{58E26799-E40A-FF40-825F-B57C58C06DC3}"/>
              </a:ext>
            </a:extLst>
          </p:cNvPr>
          <p:cNvSpPr>
            <a:spLocks noGrp="1"/>
          </p:cNvSpPr>
          <p:nvPr>
            <p:ph type="dt" sz="half" idx="14"/>
          </p:nvPr>
        </p:nvSpPr>
        <p:spPr/>
        <p:txBody>
          <a:bodyPr/>
          <a:lstStyle/>
          <a:p>
            <a:fld id="{F95DF75F-1B35-43D8-A173-1BD8D54E2AF8}" type="datetime1">
              <a:rPr lang="en-US" smtClean="0"/>
              <a:t>3/29/22</a:t>
            </a:fld>
            <a:endParaRPr lang="en-US"/>
          </a:p>
        </p:txBody>
      </p:sp>
      <p:sp>
        <p:nvSpPr>
          <p:cNvPr id="6" name="Footer Placeholder 5">
            <a:extLst>
              <a:ext uri="{FF2B5EF4-FFF2-40B4-BE49-F238E27FC236}">
                <a16:creationId xmlns:a16="http://schemas.microsoft.com/office/drawing/2014/main" id="{2E2C241C-33BD-E54E-86D9-17347A85316E}"/>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17DBD263-9859-D042-9025-9D6F3D7D50E0}"/>
              </a:ext>
            </a:extLst>
          </p:cNvPr>
          <p:cNvSpPr>
            <a:spLocks noGrp="1"/>
          </p:cNvSpPr>
          <p:nvPr>
            <p:ph type="sldNum" sz="quarter" idx="16"/>
          </p:nvPr>
        </p:nvSpPr>
        <p:spPr/>
        <p:txBody>
          <a:bodyPr/>
          <a:lstStyle/>
          <a:p>
            <a:fld id="{7834CDD4-D76F-4459-B025-0310E913C243}" type="slidenum">
              <a:rPr lang="en-US" smtClean="0"/>
              <a:pPr/>
              <a:t>‹#›</a:t>
            </a:fld>
            <a:endParaRPr lang="en-US"/>
          </a:p>
        </p:txBody>
      </p:sp>
      <p:pic>
        <p:nvPicPr>
          <p:cNvPr id="10" name="Graphic 9">
            <a:extLst>
              <a:ext uri="{FF2B5EF4-FFF2-40B4-BE49-F238E27FC236}">
                <a16:creationId xmlns:a16="http://schemas.microsoft.com/office/drawing/2014/main" id="{1101A48E-20CB-6046-9AD9-9216B54764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636916715"/>
      </p:ext>
    </p:extLst>
  </p:cSld>
  <p:clrMapOvr>
    <a:overrideClrMapping bg1="dk1" tx1="lt1" bg2="dk2" tx2="lt2" accent1="accent1" accent2="accent2" accent3="accent3" accent4="accent4" accent5="accent5" accent6="accent6" hlink="hlink" folHlink="folHlink"/>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mparis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Two-column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1303021"/>
            <a:ext cx="386834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4" name="Content Placeholder 3">
            <a:extLst>
              <a:ext uri="{FF2B5EF4-FFF2-40B4-BE49-F238E27FC236}">
                <a16:creationId xmlns:a16="http://schemas.microsoft.com/office/drawing/2014/main" id="{BCE14836-1EB0-499D-8015-98B7CCC303E8}"/>
              </a:ext>
            </a:extLst>
          </p:cNvPr>
          <p:cNvSpPr>
            <a:spLocks noGrp="1"/>
          </p:cNvSpPr>
          <p:nvPr>
            <p:ph sz="half" idx="2" hasCustomPrompt="1"/>
          </p:nvPr>
        </p:nvSpPr>
        <p:spPr>
          <a:xfrm>
            <a:off x="457201" y="1529952"/>
            <a:ext cx="3868340" cy="3112295"/>
          </a:xfrm>
        </p:spPr>
        <p:txBody>
          <a:bodyPr lIns="0"/>
          <a:lstStyle>
            <a:lvl1pPr marL="0" indent="0">
              <a:spcAft>
                <a:spcPts val="1350"/>
              </a:spcAft>
              <a:buNone/>
              <a:defRPr sz="1500"/>
            </a:lvl1pPr>
          </a:lstStyle>
          <a:p>
            <a:pPr lvl="0"/>
            <a:r>
              <a:rPr lang="en-US" dirty="0"/>
              <a:t>Enter text</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4629150" y="1303021"/>
            <a:ext cx="405765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6" name="Content Placeholder 5">
            <a:extLst>
              <a:ext uri="{FF2B5EF4-FFF2-40B4-BE49-F238E27FC236}">
                <a16:creationId xmlns:a16="http://schemas.microsoft.com/office/drawing/2014/main" id="{BF30F8A2-BBFC-4205-BF9B-0CA000B7190E}"/>
              </a:ext>
            </a:extLst>
          </p:cNvPr>
          <p:cNvSpPr>
            <a:spLocks noGrp="1"/>
          </p:cNvSpPr>
          <p:nvPr>
            <p:ph sz="quarter" idx="4" hasCustomPrompt="1"/>
          </p:nvPr>
        </p:nvSpPr>
        <p:spPr>
          <a:xfrm>
            <a:off x="4629150" y="1529951"/>
            <a:ext cx="4057650" cy="3112295"/>
          </a:xfrm>
        </p:spPr>
        <p:txBody>
          <a:bodyPr lIns="0"/>
          <a:lstStyle>
            <a:lvl1pPr marL="0" indent="0">
              <a:spcAft>
                <a:spcPts val="1350"/>
              </a:spcAft>
              <a:buNone/>
              <a:defRPr sz="1500"/>
            </a:lvl1pPr>
          </a:lstStyle>
          <a:p>
            <a:pPr lvl="0"/>
            <a:r>
              <a:rPr lang="en-US" dirty="0"/>
              <a:t>Enter text</a:t>
            </a:r>
          </a:p>
        </p:txBody>
      </p:sp>
      <p:sp>
        <p:nvSpPr>
          <p:cNvPr id="7" name="Date Placeholder 6">
            <a:extLst>
              <a:ext uri="{FF2B5EF4-FFF2-40B4-BE49-F238E27FC236}">
                <a16:creationId xmlns:a16="http://schemas.microsoft.com/office/drawing/2014/main" id="{A6F2B6AE-2CBC-E74A-875C-1CA266911635}"/>
              </a:ext>
            </a:extLst>
          </p:cNvPr>
          <p:cNvSpPr>
            <a:spLocks noGrp="1"/>
          </p:cNvSpPr>
          <p:nvPr>
            <p:ph type="dt" sz="half" idx="14"/>
          </p:nvPr>
        </p:nvSpPr>
        <p:spPr/>
        <p:txBody>
          <a:bodyPr/>
          <a:lstStyle/>
          <a:p>
            <a:fld id="{E9D6AC79-2D2A-4D2A-8607-57DE465563A2}" type="datetime1">
              <a:rPr lang="en-US" smtClean="0"/>
              <a:t>3/29/22</a:t>
            </a:fld>
            <a:endParaRPr lang="en-US"/>
          </a:p>
        </p:txBody>
      </p:sp>
      <p:sp>
        <p:nvSpPr>
          <p:cNvPr id="8" name="Footer Placeholder 7">
            <a:extLst>
              <a:ext uri="{FF2B5EF4-FFF2-40B4-BE49-F238E27FC236}">
                <a16:creationId xmlns:a16="http://schemas.microsoft.com/office/drawing/2014/main" id="{143945F3-9493-464F-A898-EC7B2B583B5C}"/>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Slide Number Placeholder 8">
            <a:extLst>
              <a:ext uri="{FF2B5EF4-FFF2-40B4-BE49-F238E27FC236}">
                <a16:creationId xmlns:a16="http://schemas.microsoft.com/office/drawing/2014/main" id="{738B7A11-19A5-E94B-B640-BCDB7CC7659D}"/>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10" name="Content Placeholder 8">
            <a:extLst>
              <a:ext uri="{FF2B5EF4-FFF2-40B4-BE49-F238E27FC236}">
                <a16:creationId xmlns:a16="http://schemas.microsoft.com/office/drawing/2014/main" id="{6FB039DF-E86F-49D0-A42F-F64039FC8AA1}"/>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1" name="Graphic 10">
            <a:extLst>
              <a:ext uri="{FF2B5EF4-FFF2-40B4-BE49-F238E27FC236}">
                <a16:creationId xmlns:a16="http://schemas.microsoft.com/office/drawing/2014/main" id="{834DDC33-C20C-2E43-899E-46570A6510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3943076134"/>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0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Column">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1" y="1529952"/>
            <a:ext cx="2609849" cy="2689624"/>
          </a:xfr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Three-column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130302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3267076" y="130302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3267076" y="1529952"/>
            <a:ext cx="2609849" cy="2689624"/>
          </a:xfr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6076951" y="130302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6076951" y="1529952"/>
            <a:ext cx="2609849" cy="2689624"/>
          </a:xfrm>
        </p:spPr>
        <p:txBody>
          <a:bodyPr lIns="0"/>
          <a:lstStyle>
            <a:lvl1pPr marL="0" indent="0">
              <a:spcAft>
                <a:spcPts val="1350"/>
              </a:spcAft>
              <a:buNone/>
              <a:defRPr sz="1500"/>
            </a:lvl1pPr>
          </a:lstStyle>
          <a:p>
            <a:pPr lvl="0"/>
            <a:r>
              <a:rPr lang="en-US" dirty="0"/>
              <a:t>Enter text</a:t>
            </a:r>
          </a:p>
        </p:txBody>
      </p:sp>
      <p:sp>
        <p:nvSpPr>
          <p:cNvPr id="4" name="Date Placeholder 3">
            <a:extLst>
              <a:ext uri="{FF2B5EF4-FFF2-40B4-BE49-F238E27FC236}">
                <a16:creationId xmlns:a16="http://schemas.microsoft.com/office/drawing/2014/main" id="{DB6BCD43-CC6C-BD48-850A-97871DDE1823}"/>
              </a:ext>
            </a:extLst>
          </p:cNvPr>
          <p:cNvSpPr>
            <a:spLocks noGrp="1"/>
          </p:cNvSpPr>
          <p:nvPr>
            <p:ph type="dt" sz="half" idx="18"/>
          </p:nvPr>
        </p:nvSpPr>
        <p:spPr/>
        <p:txBody>
          <a:bodyPr/>
          <a:lstStyle/>
          <a:p>
            <a:fld id="{4BEB2324-87C3-4887-BEB2-03BFED3206F3}" type="datetime1">
              <a:rPr lang="en-US" smtClean="0"/>
              <a:t>3/29/22</a:t>
            </a:fld>
            <a:endParaRPr lang="en-US"/>
          </a:p>
        </p:txBody>
      </p:sp>
      <p:sp>
        <p:nvSpPr>
          <p:cNvPr id="6" name="Footer Placeholder 5">
            <a:extLst>
              <a:ext uri="{FF2B5EF4-FFF2-40B4-BE49-F238E27FC236}">
                <a16:creationId xmlns:a16="http://schemas.microsoft.com/office/drawing/2014/main" id="{36CAA311-9441-AF47-820B-20551D79A03F}"/>
              </a:ext>
            </a:extLst>
          </p:cNvPr>
          <p:cNvSpPr>
            <a:spLocks noGrp="1"/>
          </p:cNvSpPr>
          <p:nvPr>
            <p:ph type="ftr" sz="quarter" idx="19"/>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B828457D-BA7E-5F4D-BB3A-F2D68C6B8247}"/>
              </a:ext>
            </a:extLst>
          </p:cNvPr>
          <p:cNvSpPr>
            <a:spLocks noGrp="1"/>
          </p:cNvSpPr>
          <p:nvPr>
            <p:ph type="sldNum" sz="quarter" idx="20"/>
          </p:nvPr>
        </p:nvSpPr>
        <p:spPr/>
        <p:txBody>
          <a:bodyPr/>
          <a:lstStyle/>
          <a:p>
            <a:fld id="{7834CDD4-D76F-4459-B025-0310E913C243}" type="slidenum">
              <a:rPr lang="en-US" smtClean="0"/>
              <a:pPr/>
              <a:t>‹#›</a:t>
            </a:fld>
            <a:endParaRPr lang="en-US"/>
          </a:p>
        </p:txBody>
      </p:sp>
      <p:sp>
        <p:nvSpPr>
          <p:cNvPr id="14" name="Content Placeholder 8">
            <a:extLst>
              <a:ext uri="{FF2B5EF4-FFF2-40B4-BE49-F238E27FC236}">
                <a16:creationId xmlns:a16="http://schemas.microsoft.com/office/drawing/2014/main" id="{0B5FE581-BD12-4953-88B5-5FEFC447FB73}"/>
              </a:ext>
            </a:extLst>
          </p:cNvPr>
          <p:cNvSpPr>
            <a:spLocks noGrp="1"/>
          </p:cNvSpPr>
          <p:nvPr>
            <p:ph sz="quarter" idx="21"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5" name="Graphic 14">
            <a:extLst>
              <a:ext uri="{FF2B5EF4-FFF2-40B4-BE49-F238E27FC236}">
                <a16:creationId xmlns:a16="http://schemas.microsoft.com/office/drawing/2014/main" id="{B3EBF5C0-90BF-6D44-ABDD-A704AB76BE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4107847109"/>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2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ColumnImages">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1" y="2715768"/>
            <a:ext cx="2609849" cy="1718074"/>
          </a:xfr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Three-column layout with subtitles and images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246888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3267076" y="246888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3267077" y="2715768"/>
            <a:ext cx="2609849" cy="1718074"/>
          </a:xfr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6076951" y="246888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6076951" y="2715768"/>
            <a:ext cx="2609849" cy="1718074"/>
          </a:xfrm>
        </p:spPr>
        <p:txBody>
          <a:bodyPr lIns="0"/>
          <a:lstStyle>
            <a:lvl1pPr marL="0" indent="0">
              <a:spcAft>
                <a:spcPts val="1350"/>
              </a:spcAft>
              <a:buNone/>
              <a:defRPr sz="1500"/>
            </a:lvl1pPr>
          </a:lstStyle>
          <a:p>
            <a:pPr lvl="0"/>
            <a:r>
              <a:rPr lang="en-US" dirty="0"/>
              <a:t>Enter text</a:t>
            </a:r>
          </a:p>
        </p:txBody>
      </p:sp>
      <p:sp>
        <p:nvSpPr>
          <p:cNvPr id="6" name="Picture Placeholder 5">
            <a:extLst>
              <a:ext uri="{FF2B5EF4-FFF2-40B4-BE49-F238E27FC236}">
                <a16:creationId xmlns:a16="http://schemas.microsoft.com/office/drawing/2014/main" id="{16D93192-90AB-4F6B-972B-7D3EDD5EEE3D}"/>
              </a:ext>
            </a:extLst>
          </p:cNvPr>
          <p:cNvSpPr>
            <a:spLocks noGrp="1"/>
          </p:cNvSpPr>
          <p:nvPr>
            <p:ph type="pic" sz="quarter" idx="18"/>
          </p:nvPr>
        </p:nvSpPr>
        <p:spPr>
          <a:xfrm>
            <a:off x="1041654" y="1165027"/>
            <a:ext cx="1276350" cy="1111448"/>
          </a:xfrm>
        </p:spPr>
        <p:txBody>
          <a:bodyPr/>
          <a:lstStyle>
            <a:lvl1pPr marL="0" indent="0">
              <a:buNone/>
              <a:defRPr sz="1350"/>
            </a:lvl1pPr>
          </a:lstStyle>
          <a:p>
            <a:r>
              <a:rPr lang="en-US"/>
              <a:t>Click icon to add picture</a:t>
            </a:r>
          </a:p>
        </p:txBody>
      </p:sp>
      <p:sp>
        <p:nvSpPr>
          <p:cNvPr id="14" name="Picture Placeholder 5">
            <a:extLst>
              <a:ext uri="{FF2B5EF4-FFF2-40B4-BE49-F238E27FC236}">
                <a16:creationId xmlns:a16="http://schemas.microsoft.com/office/drawing/2014/main" id="{375470EF-D171-4656-995E-5D5261A357E8}"/>
              </a:ext>
            </a:extLst>
          </p:cNvPr>
          <p:cNvSpPr>
            <a:spLocks noGrp="1"/>
          </p:cNvSpPr>
          <p:nvPr>
            <p:ph type="pic" sz="quarter" idx="19"/>
          </p:nvPr>
        </p:nvSpPr>
        <p:spPr>
          <a:xfrm>
            <a:off x="3851530" y="1165027"/>
            <a:ext cx="1276350" cy="1111448"/>
          </a:xfrm>
        </p:spPr>
        <p:txBody>
          <a:bodyPr/>
          <a:lstStyle>
            <a:lvl1pPr marL="0" indent="0">
              <a:buNone/>
              <a:defRPr sz="1350"/>
            </a:lvl1pPr>
          </a:lstStyle>
          <a:p>
            <a:r>
              <a:rPr lang="en-US"/>
              <a:t>Click icon to add picture</a:t>
            </a:r>
          </a:p>
        </p:txBody>
      </p:sp>
      <p:sp>
        <p:nvSpPr>
          <p:cNvPr id="15" name="Picture Placeholder 5">
            <a:extLst>
              <a:ext uri="{FF2B5EF4-FFF2-40B4-BE49-F238E27FC236}">
                <a16:creationId xmlns:a16="http://schemas.microsoft.com/office/drawing/2014/main" id="{70E507B6-F3CC-4078-B9B6-713DBB58E8E3}"/>
              </a:ext>
            </a:extLst>
          </p:cNvPr>
          <p:cNvSpPr>
            <a:spLocks noGrp="1"/>
          </p:cNvSpPr>
          <p:nvPr>
            <p:ph type="pic" sz="quarter" idx="20"/>
          </p:nvPr>
        </p:nvSpPr>
        <p:spPr>
          <a:xfrm>
            <a:off x="6661404" y="1165027"/>
            <a:ext cx="1276350" cy="1111448"/>
          </a:xfrm>
        </p:spPr>
        <p:txBody>
          <a:bodyPr/>
          <a:lstStyle>
            <a:lvl1pPr marL="0" indent="0">
              <a:buNone/>
              <a:defRPr sz="1350"/>
            </a:lvl1pPr>
          </a:lstStyle>
          <a:p>
            <a:r>
              <a:rPr lang="en-US"/>
              <a:t>Click icon to add picture</a:t>
            </a:r>
          </a:p>
        </p:txBody>
      </p:sp>
      <p:sp>
        <p:nvSpPr>
          <p:cNvPr id="4" name="Date Placeholder 3">
            <a:extLst>
              <a:ext uri="{FF2B5EF4-FFF2-40B4-BE49-F238E27FC236}">
                <a16:creationId xmlns:a16="http://schemas.microsoft.com/office/drawing/2014/main" id="{5B650F7F-E551-BD4E-8F8C-4D07A3FDF156}"/>
              </a:ext>
            </a:extLst>
          </p:cNvPr>
          <p:cNvSpPr>
            <a:spLocks noGrp="1"/>
          </p:cNvSpPr>
          <p:nvPr>
            <p:ph type="dt" sz="half" idx="21"/>
          </p:nvPr>
        </p:nvSpPr>
        <p:spPr/>
        <p:txBody>
          <a:bodyPr/>
          <a:lstStyle/>
          <a:p>
            <a:fld id="{6D6030AB-40C6-4310-82EE-201071CE2E09}" type="datetime1">
              <a:rPr lang="en-US" smtClean="0"/>
              <a:t>3/29/22</a:t>
            </a:fld>
            <a:endParaRPr lang="en-US"/>
          </a:p>
        </p:txBody>
      </p:sp>
      <p:sp>
        <p:nvSpPr>
          <p:cNvPr id="7" name="Footer Placeholder 6">
            <a:extLst>
              <a:ext uri="{FF2B5EF4-FFF2-40B4-BE49-F238E27FC236}">
                <a16:creationId xmlns:a16="http://schemas.microsoft.com/office/drawing/2014/main" id="{6135DA2F-A517-FC4B-A629-4C413F277885}"/>
              </a:ext>
            </a:extLst>
          </p:cNvPr>
          <p:cNvSpPr>
            <a:spLocks noGrp="1"/>
          </p:cNvSpPr>
          <p:nvPr>
            <p:ph type="ftr" sz="quarter" idx="22"/>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Slide Number Placeholder 8">
            <a:extLst>
              <a:ext uri="{FF2B5EF4-FFF2-40B4-BE49-F238E27FC236}">
                <a16:creationId xmlns:a16="http://schemas.microsoft.com/office/drawing/2014/main" id="{659F1E5D-EEF6-9840-9346-15C8E1C2ED36}"/>
              </a:ext>
            </a:extLst>
          </p:cNvPr>
          <p:cNvSpPr>
            <a:spLocks noGrp="1"/>
          </p:cNvSpPr>
          <p:nvPr>
            <p:ph type="sldNum" sz="quarter" idx="23"/>
          </p:nvPr>
        </p:nvSpPr>
        <p:spPr/>
        <p:txBody>
          <a:bodyPr/>
          <a:lstStyle/>
          <a:p>
            <a:fld id="{7834CDD4-D76F-4459-B025-0310E913C243}" type="slidenum">
              <a:rPr lang="en-US" smtClean="0"/>
              <a:pPr/>
              <a:t>‹#›</a:t>
            </a:fld>
            <a:endParaRPr lang="en-US"/>
          </a:p>
        </p:txBody>
      </p:sp>
      <p:sp>
        <p:nvSpPr>
          <p:cNvPr id="16" name="Content Placeholder 8">
            <a:extLst>
              <a:ext uri="{FF2B5EF4-FFF2-40B4-BE49-F238E27FC236}">
                <a16:creationId xmlns:a16="http://schemas.microsoft.com/office/drawing/2014/main" id="{CC3C2377-A41C-4F3D-95FD-8BBA54E07DDD}"/>
              </a:ext>
            </a:extLst>
          </p:cNvPr>
          <p:cNvSpPr>
            <a:spLocks noGrp="1"/>
          </p:cNvSpPr>
          <p:nvPr>
            <p:ph sz="quarter" idx="24"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7" name="Graphic 16">
            <a:extLst>
              <a:ext uri="{FF2B5EF4-FFF2-40B4-BE49-F238E27FC236}">
                <a16:creationId xmlns:a16="http://schemas.microsoft.com/office/drawing/2014/main" id="{C691BFF5-EA32-F142-AF01-A762CE45CA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28350921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064">
          <p15:clr>
            <a:srgbClr val="FBAE40"/>
          </p15:clr>
        </p15:guide>
        <p15:guide id="2" orient="horz" pos="244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ourColumn">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0" y="1529952"/>
            <a:ext cx="1783080" cy="2689624"/>
          </a:xfr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Four-column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0"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2603500"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2603500" y="1529952"/>
            <a:ext cx="1783080" cy="2689624"/>
          </a:xfr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4749800"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4749800" y="1529952"/>
            <a:ext cx="1783080" cy="2689624"/>
          </a:xfrm>
        </p:spPr>
        <p:txBody>
          <a:bodyPr lIns="0"/>
          <a:lstStyle>
            <a:lvl1pPr marL="0" indent="0">
              <a:spcAft>
                <a:spcPts val="1350"/>
              </a:spcAft>
              <a:buNone/>
              <a:defRPr sz="1500"/>
            </a:lvl1pPr>
          </a:lstStyle>
          <a:p>
            <a:pPr lvl="0"/>
            <a:r>
              <a:rPr lang="en-US" dirty="0"/>
              <a:t>Enter text</a:t>
            </a:r>
          </a:p>
        </p:txBody>
      </p:sp>
      <p:sp>
        <p:nvSpPr>
          <p:cNvPr id="14" name="Text Placeholder 4">
            <a:extLst>
              <a:ext uri="{FF2B5EF4-FFF2-40B4-BE49-F238E27FC236}">
                <a16:creationId xmlns:a16="http://schemas.microsoft.com/office/drawing/2014/main" id="{08FBD2BF-3C8E-4153-80EE-99905AF06DB0}"/>
              </a:ext>
            </a:extLst>
          </p:cNvPr>
          <p:cNvSpPr>
            <a:spLocks noGrp="1"/>
          </p:cNvSpPr>
          <p:nvPr>
            <p:ph type="body" sz="quarter" idx="18" hasCustomPrompt="1"/>
          </p:nvPr>
        </p:nvSpPr>
        <p:spPr>
          <a:xfrm>
            <a:off x="6896099"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5" name="Text Placeholder 10">
            <a:extLst>
              <a:ext uri="{FF2B5EF4-FFF2-40B4-BE49-F238E27FC236}">
                <a16:creationId xmlns:a16="http://schemas.microsoft.com/office/drawing/2014/main" id="{9F6FFAA7-B9C7-461E-8BB9-81670232C41F}"/>
              </a:ext>
            </a:extLst>
          </p:cNvPr>
          <p:cNvSpPr>
            <a:spLocks noGrp="1"/>
          </p:cNvSpPr>
          <p:nvPr>
            <p:ph type="body" sz="quarter" idx="19" hasCustomPrompt="1"/>
          </p:nvPr>
        </p:nvSpPr>
        <p:spPr>
          <a:xfrm>
            <a:off x="6896099" y="1529952"/>
            <a:ext cx="1783080" cy="2689624"/>
          </a:xfrm>
        </p:spPr>
        <p:txBody>
          <a:bodyPr lIns="0"/>
          <a:lstStyle>
            <a:lvl1pPr marL="0" indent="0">
              <a:spcAft>
                <a:spcPts val="1350"/>
              </a:spcAft>
              <a:buNone/>
              <a:defRPr sz="1500"/>
            </a:lvl1pPr>
          </a:lstStyle>
          <a:p>
            <a:pPr lvl="0"/>
            <a:r>
              <a:rPr lang="en-US" dirty="0"/>
              <a:t>Enter text</a:t>
            </a:r>
          </a:p>
        </p:txBody>
      </p:sp>
      <p:sp>
        <p:nvSpPr>
          <p:cNvPr id="4" name="Date Placeholder 3">
            <a:extLst>
              <a:ext uri="{FF2B5EF4-FFF2-40B4-BE49-F238E27FC236}">
                <a16:creationId xmlns:a16="http://schemas.microsoft.com/office/drawing/2014/main" id="{E0EEC594-91AE-9240-91EA-CA5BF58CD6AE}"/>
              </a:ext>
            </a:extLst>
          </p:cNvPr>
          <p:cNvSpPr>
            <a:spLocks noGrp="1"/>
          </p:cNvSpPr>
          <p:nvPr>
            <p:ph type="dt" sz="half" idx="20"/>
          </p:nvPr>
        </p:nvSpPr>
        <p:spPr/>
        <p:txBody>
          <a:bodyPr/>
          <a:lstStyle/>
          <a:p>
            <a:fld id="{D5EEFEFD-1E9C-4D6C-812C-B542D8128F81}" type="datetime1">
              <a:rPr lang="en-US" smtClean="0"/>
              <a:t>3/29/22</a:t>
            </a:fld>
            <a:endParaRPr lang="en-US"/>
          </a:p>
        </p:txBody>
      </p:sp>
      <p:sp>
        <p:nvSpPr>
          <p:cNvPr id="6" name="Footer Placeholder 5">
            <a:extLst>
              <a:ext uri="{FF2B5EF4-FFF2-40B4-BE49-F238E27FC236}">
                <a16:creationId xmlns:a16="http://schemas.microsoft.com/office/drawing/2014/main" id="{0880080C-BCE8-3B4E-B845-65C0FC8F46F4}"/>
              </a:ext>
            </a:extLst>
          </p:cNvPr>
          <p:cNvSpPr>
            <a:spLocks noGrp="1"/>
          </p:cNvSpPr>
          <p:nvPr>
            <p:ph type="ftr" sz="quarter" idx="2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1BA0D853-887F-7148-B2E5-F4E32D3B9A8A}"/>
              </a:ext>
            </a:extLst>
          </p:cNvPr>
          <p:cNvSpPr>
            <a:spLocks noGrp="1"/>
          </p:cNvSpPr>
          <p:nvPr>
            <p:ph type="sldNum" sz="quarter" idx="22"/>
          </p:nvPr>
        </p:nvSpPr>
        <p:spPr/>
        <p:txBody>
          <a:bodyPr/>
          <a:lstStyle/>
          <a:p>
            <a:fld id="{7834CDD4-D76F-4459-B025-0310E913C243}" type="slidenum">
              <a:rPr lang="en-US" smtClean="0"/>
              <a:pPr/>
              <a:t>‹#›</a:t>
            </a:fld>
            <a:endParaRPr lang="en-US"/>
          </a:p>
        </p:txBody>
      </p:sp>
      <p:sp>
        <p:nvSpPr>
          <p:cNvPr id="16" name="Content Placeholder 8">
            <a:extLst>
              <a:ext uri="{FF2B5EF4-FFF2-40B4-BE49-F238E27FC236}">
                <a16:creationId xmlns:a16="http://schemas.microsoft.com/office/drawing/2014/main" id="{D5F39F58-203E-4560-8328-75DA17860D94}"/>
              </a:ext>
            </a:extLst>
          </p:cNvPr>
          <p:cNvSpPr>
            <a:spLocks noGrp="1"/>
          </p:cNvSpPr>
          <p:nvPr>
            <p:ph sz="quarter" idx="23"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7" name="Graphic 16">
            <a:extLst>
              <a:ext uri="{FF2B5EF4-FFF2-40B4-BE49-F238E27FC236}">
                <a16:creationId xmlns:a16="http://schemas.microsoft.com/office/drawing/2014/main" id="{65EC2679-AE15-7D4C-A851-FCFA826EEC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246858681"/>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48C02-99C2-4973-992D-372DDC9A417B}"/>
              </a:ext>
            </a:extLst>
          </p:cNvPr>
          <p:cNvSpPr>
            <a:spLocks noGrp="1"/>
          </p:cNvSpPr>
          <p:nvPr>
            <p:ph type="title" hasCustomPrompt="1"/>
          </p:nvPr>
        </p:nvSpPr>
        <p:spPr>
          <a:xfrm>
            <a:off x="465534" y="685800"/>
            <a:ext cx="8212932" cy="457200"/>
          </a:xfrm>
        </p:spPr>
        <p:txBody>
          <a:bodyPr anchor="t"/>
          <a:lstStyle>
            <a:lvl1pPr>
              <a:defRPr sz="2400"/>
            </a:lvl1pPr>
          </a:lstStyle>
          <a:p>
            <a:r>
              <a:rPr lang="en-US" dirty="0"/>
              <a:t>Picture with caption layout</a:t>
            </a:r>
          </a:p>
        </p:txBody>
      </p:sp>
      <p:sp>
        <p:nvSpPr>
          <p:cNvPr id="3" name="Picture Placeholder 2">
            <a:extLst>
              <a:ext uri="{FF2B5EF4-FFF2-40B4-BE49-F238E27FC236}">
                <a16:creationId xmlns:a16="http://schemas.microsoft.com/office/drawing/2014/main" id="{24D8CA07-7BEF-4BEF-94A4-00AF846D551C}"/>
              </a:ext>
            </a:extLst>
          </p:cNvPr>
          <p:cNvSpPr>
            <a:spLocks noGrp="1"/>
          </p:cNvSpPr>
          <p:nvPr>
            <p:ph type="pic" idx="1" hasCustomPrompt="1"/>
          </p:nvPr>
        </p:nvSpPr>
        <p:spPr>
          <a:xfrm>
            <a:off x="4352925" y="1303020"/>
            <a:ext cx="4325541" cy="335356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image</a:t>
            </a:r>
          </a:p>
        </p:txBody>
      </p:sp>
      <p:sp>
        <p:nvSpPr>
          <p:cNvPr id="4" name="Text Placeholder 3">
            <a:extLst>
              <a:ext uri="{FF2B5EF4-FFF2-40B4-BE49-F238E27FC236}">
                <a16:creationId xmlns:a16="http://schemas.microsoft.com/office/drawing/2014/main" id="{A5089DDC-548A-473A-955E-E02E64475779}"/>
              </a:ext>
            </a:extLst>
          </p:cNvPr>
          <p:cNvSpPr>
            <a:spLocks noGrp="1"/>
          </p:cNvSpPr>
          <p:nvPr>
            <p:ph type="body" sz="half" idx="2" hasCustomPrompt="1"/>
          </p:nvPr>
        </p:nvSpPr>
        <p:spPr>
          <a:xfrm>
            <a:off x="457200" y="1529953"/>
            <a:ext cx="3590925" cy="3127772"/>
          </a:xfrm>
        </p:spPr>
        <p:txBody>
          <a:bodyPr lIns="0"/>
          <a:lstStyle>
            <a:lvl1pPr marL="0" indent="0">
              <a:spcAft>
                <a:spcPts val="1350"/>
              </a:spcAft>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text</a:t>
            </a:r>
          </a:p>
        </p:txBody>
      </p:sp>
      <p:sp>
        <p:nvSpPr>
          <p:cNvPr id="9" name="Text Placeholder 2">
            <a:extLst>
              <a:ext uri="{FF2B5EF4-FFF2-40B4-BE49-F238E27FC236}">
                <a16:creationId xmlns:a16="http://schemas.microsoft.com/office/drawing/2014/main" id="{CE342364-8DB0-4967-9568-214F05FA9505}"/>
              </a:ext>
            </a:extLst>
          </p:cNvPr>
          <p:cNvSpPr>
            <a:spLocks noGrp="1"/>
          </p:cNvSpPr>
          <p:nvPr>
            <p:ph type="body" idx="14" hasCustomPrompt="1"/>
          </p:nvPr>
        </p:nvSpPr>
        <p:spPr>
          <a:xfrm>
            <a:off x="457200" y="1303021"/>
            <a:ext cx="3590925"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Date Placeholder 4">
            <a:extLst>
              <a:ext uri="{FF2B5EF4-FFF2-40B4-BE49-F238E27FC236}">
                <a16:creationId xmlns:a16="http://schemas.microsoft.com/office/drawing/2014/main" id="{72455E14-1ECD-3C43-A4AB-B018A4FA80D6}"/>
              </a:ext>
            </a:extLst>
          </p:cNvPr>
          <p:cNvSpPr>
            <a:spLocks noGrp="1"/>
          </p:cNvSpPr>
          <p:nvPr>
            <p:ph type="dt" sz="half" idx="15"/>
          </p:nvPr>
        </p:nvSpPr>
        <p:spPr/>
        <p:txBody>
          <a:bodyPr/>
          <a:lstStyle/>
          <a:p>
            <a:fld id="{3F36C244-E83B-4A10-9EC7-E91D7DE300EF}" type="datetime1">
              <a:rPr lang="en-US" smtClean="0"/>
              <a:t>3/29/22</a:t>
            </a:fld>
            <a:endParaRPr lang="en-US"/>
          </a:p>
        </p:txBody>
      </p:sp>
      <p:sp>
        <p:nvSpPr>
          <p:cNvPr id="6" name="Footer Placeholder 5">
            <a:extLst>
              <a:ext uri="{FF2B5EF4-FFF2-40B4-BE49-F238E27FC236}">
                <a16:creationId xmlns:a16="http://schemas.microsoft.com/office/drawing/2014/main" id="{439D3023-D761-1D49-8868-127FDD1AE356}"/>
              </a:ext>
            </a:extLst>
          </p:cNvPr>
          <p:cNvSpPr>
            <a:spLocks noGrp="1"/>
          </p:cNvSpPr>
          <p:nvPr>
            <p:ph type="ftr" sz="quarter" idx="16"/>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B3111C71-DFB6-494D-B894-C2C879661A19}"/>
              </a:ext>
            </a:extLst>
          </p:cNvPr>
          <p:cNvSpPr>
            <a:spLocks noGrp="1"/>
          </p:cNvSpPr>
          <p:nvPr>
            <p:ph type="sldNum" sz="quarter" idx="17"/>
          </p:nvPr>
        </p:nvSpPr>
        <p:spPr/>
        <p:txBody>
          <a:bodyPr/>
          <a:lstStyle/>
          <a:p>
            <a:fld id="{7834CDD4-D76F-4459-B025-0310E913C243}" type="slidenum">
              <a:rPr lang="en-US" smtClean="0"/>
              <a:pPr/>
              <a:t>‹#›</a:t>
            </a:fld>
            <a:endParaRPr lang="en-US"/>
          </a:p>
        </p:txBody>
      </p:sp>
      <p:sp>
        <p:nvSpPr>
          <p:cNvPr id="10" name="Content Placeholder 8">
            <a:extLst>
              <a:ext uri="{FF2B5EF4-FFF2-40B4-BE49-F238E27FC236}">
                <a16:creationId xmlns:a16="http://schemas.microsoft.com/office/drawing/2014/main" id="{AE803A53-DC32-41DF-A8C6-795D4D991521}"/>
              </a:ext>
            </a:extLst>
          </p:cNvPr>
          <p:cNvSpPr>
            <a:spLocks noGrp="1"/>
          </p:cNvSpPr>
          <p:nvPr>
            <p:ph sz="quarter" idx="18"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3036198323"/>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27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ullBleedImage">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1DD4A-60A1-2C44-AF1D-C1D8EEDBD9DA}"/>
              </a:ext>
            </a:extLst>
          </p:cNvPr>
          <p:cNvSpPr/>
          <p:nvPr/>
        </p:nvSpPr>
        <p:spPr>
          <a:xfrm>
            <a:off x="0" y="0"/>
            <a:ext cx="2143125" cy="4667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900"/>
              </a:spcAft>
            </a:pPr>
            <a:endParaRPr lang="en-US" sz="1589" err="1">
              <a:solidFill>
                <a:schemeClr val="tx1"/>
              </a:solidFill>
            </a:endParaRPr>
          </a:p>
        </p:txBody>
      </p:sp>
      <p:sp>
        <p:nvSpPr>
          <p:cNvPr id="7" name="Picture Placeholder 6">
            <a:extLst>
              <a:ext uri="{FF2B5EF4-FFF2-40B4-BE49-F238E27FC236}">
                <a16:creationId xmlns:a16="http://schemas.microsoft.com/office/drawing/2014/main" id="{741165FC-2AD2-4A91-AD2E-3C69AF64681D}"/>
              </a:ext>
            </a:extLst>
          </p:cNvPr>
          <p:cNvSpPr>
            <a:spLocks noGrp="1"/>
          </p:cNvSpPr>
          <p:nvPr>
            <p:ph type="pic" sz="quarter" idx="10" hasCustomPrompt="1"/>
          </p:nvPr>
        </p:nvSpPr>
        <p:spPr>
          <a:xfrm>
            <a:off x="0" y="0"/>
            <a:ext cx="9144000" cy="5143500"/>
          </a:xfrm>
        </p:spPr>
        <p:txBody>
          <a:bodyPr anchor="ctr"/>
          <a:lstStyle>
            <a:lvl1pPr marL="0" indent="0" algn="ctr">
              <a:buNone/>
              <a:defRPr/>
            </a:lvl1pPr>
          </a:lstStyle>
          <a:p>
            <a:br>
              <a:rPr lang="en-US" dirty="0"/>
            </a:br>
            <a:br>
              <a:rPr lang="en-US" dirty="0"/>
            </a:br>
            <a:br>
              <a:rPr lang="en-US" dirty="0"/>
            </a:br>
            <a:br>
              <a:rPr lang="en-US" dirty="0"/>
            </a:br>
            <a:r>
              <a:rPr lang="en-US" dirty="0"/>
              <a:t>Click the icon to add a full-bleed </a:t>
            </a:r>
            <a:br>
              <a:rPr lang="en-US" dirty="0"/>
            </a:br>
            <a:r>
              <a:rPr lang="en-US" dirty="0"/>
              <a:t>(all the way to the edges) photo</a:t>
            </a:r>
          </a:p>
        </p:txBody>
      </p:sp>
      <p:pic>
        <p:nvPicPr>
          <p:cNvPr id="4" name="Graphic 3">
            <a:extLst>
              <a:ext uri="{FF2B5EF4-FFF2-40B4-BE49-F238E27FC236}">
                <a16:creationId xmlns:a16="http://schemas.microsoft.com/office/drawing/2014/main" id="{76216F73-8BB2-7144-AA83-23D2F5A593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4148081371"/>
      </p:ext>
    </p:extLst>
  </p:cSld>
  <p:clrMapOvr>
    <a:overrideClrMapping bg1="dk1" tx1="lt1" bg2="dk2" tx2="lt2" accent1="accent1" accent2="accent2" accent3="accent3" accent4="accent4" accent5="accent5" accent6="accent6" hlink="hlink" folHlink="folHlink"/>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0" y="1"/>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5029200" cy="1219199"/>
          </a:xfrm>
        </p:spPr>
        <p:txBody>
          <a:bodyPr anchor="t"/>
          <a:lstStyle>
            <a:lvl1pPr>
              <a:defRPr sz="33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endParaRPr lang="en-US" sz="450" dirty="0">
              <a:solidFill>
                <a:schemeClr val="bg1"/>
              </a:solidFill>
            </a:endParaRPr>
          </a:p>
        </p:txBody>
      </p:sp>
      <p:sp>
        <p:nvSpPr>
          <p:cNvPr id="3" name="Date Placeholder 2">
            <a:extLst>
              <a:ext uri="{FF2B5EF4-FFF2-40B4-BE49-F238E27FC236}">
                <a16:creationId xmlns:a16="http://schemas.microsoft.com/office/drawing/2014/main" id="{848B6189-FFAE-7F4E-BC17-64DECEE4DEAC}"/>
              </a:ext>
            </a:extLst>
          </p:cNvPr>
          <p:cNvSpPr>
            <a:spLocks noGrp="1"/>
          </p:cNvSpPr>
          <p:nvPr>
            <p:ph type="dt" sz="half" idx="10"/>
          </p:nvPr>
        </p:nvSpPr>
        <p:spPr/>
        <p:txBody>
          <a:bodyPr/>
          <a:lstStyle/>
          <a:p>
            <a:fld id="{0C26FCC1-00E5-4CFB-8D57-98BA868AE3B7}" type="datetime1">
              <a:rPr lang="en-US" smtClean="0"/>
              <a:t>3/29/22</a:t>
            </a:fld>
            <a:endParaRPr lang="en-US"/>
          </a:p>
        </p:txBody>
      </p:sp>
      <p:sp>
        <p:nvSpPr>
          <p:cNvPr id="4" name="Footer Placeholder 3">
            <a:extLst>
              <a:ext uri="{FF2B5EF4-FFF2-40B4-BE49-F238E27FC236}">
                <a16:creationId xmlns:a16="http://schemas.microsoft.com/office/drawing/2014/main" id="{B9DCC58E-D848-2543-99A1-88468AEDA273}"/>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FE6A68F5-C945-2F46-8654-E9D10C32B908}"/>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2558" y="4708179"/>
            <a:ext cx="291263" cy="173736"/>
          </a:xfrm>
          <a:prstGeom prst="rect">
            <a:avLst/>
          </a:prstGeom>
        </p:spPr>
      </p:pic>
    </p:spTree>
    <p:extLst>
      <p:ext uri="{BB962C8B-B14F-4D97-AF65-F5344CB8AC3E}">
        <p14:creationId xmlns:p14="http://schemas.microsoft.com/office/powerpoint/2010/main" val="2802439475"/>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neBulletedLis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One-level bulleted list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465099" y="1303020"/>
            <a:ext cx="8221701" cy="3403213"/>
          </a:xfrm>
        </p:spPr>
        <p:txBody>
          <a:bodyPr/>
          <a:lstStyle>
            <a:lvl1pPr>
              <a:spcAft>
                <a:spcPts val="1800"/>
              </a:spcAft>
              <a:defRPr sz="2100"/>
            </a:lvl1pPr>
          </a:lstStyle>
          <a:p>
            <a:pPr lvl="0"/>
            <a:r>
              <a:rPr lang="en-US" dirty="0"/>
              <a:t>Enter bulleted text</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Date Placeholder 6">
            <a:extLst>
              <a:ext uri="{FF2B5EF4-FFF2-40B4-BE49-F238E27FC236}">
                <a16:creationId xmlns:a16="http://schemas.microsoft.com/office/drawing/2014/main" id="{81083E44-2CE4-DC44-B7BA-6C20D280787C}"/>
              </a:ext>
            </a:extLst>
          </p:cNvPr>
          <p:cNvSpPr>
            <a:spLocks noGrp="1"/>
          </p:cNvSpPr>
          <p:nvPr>
            <p:ph type="dt" sz="half" idx="10"/>
          </p:nvPr>
        </p:nvSpPr>
        <p:spPr/>
        <p:txBody>
          <a:bodyPr/>
          <a:lstStyle/>
          <a:p>
            <a:fld id="{CDA7A5E7-0817-4CAB-8D98-0EB6F6D5E906}" type="datetime1">
              <a:rPr lang="en-US" smtClean="0"/>
              <a:t>3/29/22</a:t>
            </a:fld>
            <a:endParaRPr lang="en-US"/>
          </a:p>
        </p:txBody>
      </p:sp>
      <p:sp>
        <p:nvSpPr>
          <p:cNvPr id="8" name="Footer Placeholder 7">
            <a:extLst>
              <a:ext uri="{FF2B5EF4-FFF2-40B4-BE49-F238E27FC236}">
                <a16:creationId xmlns:a16="http://schemas.microsoft.com/office/drawing/2014/main" id="{CEB9C668-CB2D-1042-8E1A-8951CCA360FC}"/>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Slide Number Placeholder 8">
            <a:extLst>
              <a:ext uri="{FF2B5EF4-FFF2-40B4-BE49-F238E27FC236}">
                <a16:creationId xmlns:a16="http://schemas.microsoft.com/office/drawing/2014/main" id="{FB3271BB-7B54-704A-B046-1E0BA3964BBA}"/>
              </a:ext>
            </a:extLst>
          </p:cNvPr>
          <p:cNvSpPr>
            <a:spLocks noGrp="1"/>
          </p:cNvSpPr>
          <p:nvPr>
            <p:ph type="sldNum" sz="quarter" idx="12"/>
          </p:nvPr>
        </p:nvSpPr>
        <p:spPr/>
        <p:txBody>
          <a:bodyPr/>
          <a:lstStyle/>
          <a:p>
            <a:fld id="{7834CDD4-D76F-4459-B025-0310E913C243}" type="slidenum">
              <a:rPr lang="en-US" smtClean="0"/>
              <a:pPr/>
              <a:t>‹#›</a:t>
            </a:fld>
            <a:endParaRPr lang="en-US"/>
          </a:p>
        </p:txBody>
      </p:sp>
      <p:sp>
        <p:nvSpPr>
          <p:cNvPr id="10" name="Content Placeholder 8">
            <a:extLst>
              <a:ext uri="{FF2B5EF4-FFF2-40B4-BE49-F238E27FC236}">
                <a16:creationId xmlns:a16="http://schemas.microsoft.com/office/drawing/2014/main" id="{83CA8854-CD73-4327-97F7-465019E27F32}"/>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1" name="Graphic 10">
            <a:extLst>
              <a:ext uri="{FF2B5EF4-FFF2-40B4-BE49-F238E27FC236}">
                <a16:creationId xmlns:a16="http://schemas.microsoft.com/office/drawing/2014/main" id="{9F6567A9-5B58-9E4A-BED2-CC50A2D5E3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371433126"/>
      </p:ext>
    </p:extLst>
  </p:cSld>
  <p:clrMapOvr>
    <a:overrideClrMapping bg1="dk1" tx1="lt1" bg2="dk2" tx2="lt2" accent1="accent1" accent2="accent2" accent3="accent3" accent4="accent4" accent5="accent5" accent6="accent6" hlink="hlink" folHlink="folHlink"/>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F57C-ED86-4E8B-BF12-180DFC4784AF}"/>
              </a:ext>
            </a:extLst>
          </p:cNvPr>
          <p:cNvSpPr>
            <a:spLocks noGrp="1"/>
          </p:cNvSpPr>
          <p:nvPr>
            <p:ph type="title" hasCustomPrompt="1"/>
          </p:nvPr>
        </p:nvSpPr>
        <p:spPr>
          <a:xfrm>
            <a:off x="457200" y="1569244"/>
            <a:ext cx="6050446" cy="1221581"/>
          </a:xfrm>
        </p:spPr>
        <p:txBody>
          <a:bodyPr/>
          <a:lstStyle>
            <a:lvl1pPr>
              <a:defRPr sz="3300"/>
            </a:lvl1pPr>
          </a:lstStyle>
          <a:p>
            <a:r>
              <a:rPr lang="en-US" dirty="0"/>
              <a:t>Enter quote here. Reposition quote mark graphics to frame the quote.</a:t>
            </a:r>
          </a:p>
        </p:txBody>
      </p:sp>
      <p:sp>
        <p:nvSpPr>
          <p:cNvPr id="10" name="Text Placeholder 9">
            <a:extLst>
              <a:ext uri="{FF2B5EF4-FFF2-40B4-BE49-F238E27FC236}">
                <a16:creationId xmlns:a16="http://schemas.microsoft.com/office/drawing/2014/main" id="{8F483E63-88C7-499E-932F-5F5978567CF8}"/>
              </a:ext>
            </a:extLst>
          </p:cNvPr>
          <p:cNvSpPr>
            <a:spLocks noGrp="1"/>
          </p:cNvSpPr>
          <p:nvPr>
            <p:ph type="body" sz="quarter" idx="14" hasCustomPrompt="1"/>
          </p:nvPr>
        </p:nvSpPr>
        <p:spPr>
          <a:xfrm>
            <a:off x="457200" y="3155156"/>
            <a:ext cx="5186363" cy="257175"/>
          </a:xfrm>
        </p:spPr>
        <p:txBody>
          <a:bodyPr/>
          <a:lstStyle>
            <a:lvl1pPr marL="0" indent="0">
              <a:buNone/>
              <a:defRPr sz="1500" b="1"/>
            </a:lvl1pPr>
          </a:lstStyle>
          <a:p>
            <a:pPr lvl="0"/>
            <a:r>
              <a:rPr lang="en-US" dirty="0"/>
              <a:t>Enter quoted person’s name</a:t>
            </a:r>
          </a:p>
        </p:txBody>
      </p:sp>
      <p:sp>
        <p:nvSpPr>
          <p:cNvPr id="11" name="Text Placeholder 9">
            <a:extLst>
              <a:ext uri="{FF2B5EF4-FFF2-40B4-BE49-F238E27FC236}">
                <a16:creationId xmlns:a16="http://schemas.microsoft.com/office/drawing/2014/main" id="{581AAA84-DC66-4AD5-AF44-C034537979AD}"/>
              </a:ext>
            </a:extLst>
          </p:cNvPr>
          <p:cNvSpPr>
            <a:spLocks noGrp="1"/>
          </p:cNvSpPr>
          <p:nvPr>
            <p:ph type="body" sz="quarter" idx="15" hasCustomPrompt="1"/>
          </p:nvPr>
        </p:nvSpPr>
        <p:spPr>
          <a:xfrm>
            <a:off x="457200" y="3410494"/>
            <a:ext cx="5186363" cy="257175"/>
          </a:xfrm>
        </p:spPr>
        <p:txBody>
          <a:bodyPr/>
          <a:lstStyle>
            <a:lvl1pPr marL="0" indent="0">
              <a:buNone/>
              <a:defRPr sz="1500" b="0"/>
            </a:lvl1pPr>
          </a:lstStyle>
          <a:p>
            <a:pPr lvl="0"/>
            <a:r>
              <a:rPr lang="en-US" dirty="0"/>
              <a:t>Enter quoted person’s affiliation</a:t>
            </a:r>
          </a:p>
        </p:txBody>
      </p:sp>
      <p:sp>
        <p:nvSpPr>
          <p:cNvPr id="12" name="Text Placeholder 15">
            <a:extLst>
              <a:ext uri="{FF2B5EF4-FFF2-40B4-BE49-F238E27FC236}">
                <a16:creationId xmlns:a16="http://schemas.microsoft.com/office/drawing/2014/main" id="{F19920D0-9924-42E3-B231-ACA928A278B0}"/>
              </a:ext>
            </a:extLst>
          </p:cNvPr>
          <p:cNvSpPr>
            <a:spLocks noGrp="1"/>
          </p:cNvSpPr>
          <p:nvPr>
            <p:ph type="body" sz="quarter" idx="12" hasCustomPrompt="1"/>
          </p:nvPr>
        </p:nvSpPr>
        <p:spPr>
          <a:xfrm>
            <a:off x="208955" y="1569244"/>
            <a:ext cx="232172" cy="232172"/>
          </a:xfrm>
          <a:blipFill>
            <a:blip r:embed="rId2"/>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13" name="Text Placeholder 15">
            <a:extLst>
              <a:ext uri="{FF2B5EF4-FFF2-40B4-BE49-F238E27FC236}">
                <a16:creationId xmlns:a16="http://schemas.microsoft.com/office/drawing/2014/main" id="{17BE4712-7CA9-40CC-88F3-512952E44730}"/>
              </a:ext>
            </a:extLst>
          </p:cNvPr>
          <p:cNvSpPr>
            <a:spLocks noGrp="1"/>
          </p:cNvSpPr>
          <p:nvPr>
            <p:ph type="body" sz="quarter" idx="16" hasCustomPrompt="1"/>
          </p:nvPr>
        </p:nvSpPr>
        <p:spPr>
          <a:xfrm>
            <a:off x="3878454" y="2513953"/>
            <a:ext cx="232172" cy="232172"/>
          </a:xfrm>
          <a:blipFill>
            <a:blip r:embed="rId3"/>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3" name="Date Placeholder 2">
            <a:extLst>
              <a:ext uri="{FF2B5EF4-FFF2-40B4-BE49-F238E27FC236}">
                <a16:creationId xmlns:a16="http://schemas.microsoft.com/office/drawing/2014/main" id="{A4B3E75D-4F34-CD44-9F44-5D895E0AA432}"/>
              </a:ext>
            </a:extLst>
          </p:cNvPr>
          <p:cNvSpPr>
            <a:spLocks noGrp="1"/>
          </p:cNvSpPr>
          <p:nvPr>
            <p:ph type="dt" sz="half" idx="17"/>
          </p:nvPr>
        </p:nvSpPr>
        <p:spPr/>
        <p:txBody>
          <a:bodyPr/>
          <a:lstStyle/>
          <a:p>
            <a:fld id="{FC67CC7C-10F8-47C2-B887-24260DD257F7}" type="datetime1">
              <a:rPr lang="en-US" smtClean="0"/>
              <a:t>3/29/22</a:t>
            </a:fld>
            <a:endParaRPr lang="en-US"/>
          </a:p>
        </p:txBody>
      </p:sp>
      <p:sp>
        <p:nvSpPr>
          <p:cNvPr id="4" name="Footer Placeholder 3">
            <a:extLst>
              <a:ext uri="{FF2B5EF4-FFF2-40B4-BE49-F238E27FC236}">
                <a16:creationId xmlns:a16="http://schemas.microsoft.com/office/drawing/2014/main" id="{4BA1FC5E-E876-0F4B-BF31-F2C4B2705CC8}"/>
              </a:ext>
            </a:extLst>
          </p:cNvPr>
          <p:cNvSpPr>
            <a:spLocks noGrp="1"/>
          </p:cNvSpPr>
          <p:nvPr>
            <p:ph type="ftr" sz="quarter" idx="18"/>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234FE67B-06D7-094E-8FDA-8AEA93900DC0}"/>
              </a:ext>
            </a:extLst>
          </p:cNvPr>
          <p:cNvSpPr>
            <a:spLocks noGrp="1"/>
          </p:cNvSpPr>
          <p:nvPr>
            <p:ph type="sldNum" sz="quarter" idx="19"/>
          </p:nvPr>
        </p:nvSpPr>
        <p:spPr/>
        <p:txBody>
          <a:bodyPr/>
          <a:lstStyle/>
          <a:p>
            <a:fld id="{7834CDD4-D76F-4459-B025-0310E913C243}" type="slidenum">
              <a:rPr lang="en-US" smtClean="0"/>
              <a:pPr/>
              <a:t>‹#›</a:t>
            </a:fld>
            <a:endParaRPr lang="en-US"/>
          </a:p>
        </p:txBody>
      </p:sp>
      <p:sp>
        <p:nvSpPr>
          <p:cNvPr id="16" name="TextBox 15">
            <a:extLst>
              <a:ext uri="{FF2B5EF4-FFF2-40B4-BE49-F238E27FC236}">
                <a16:creationId xmlns:a16="http://schemas.microsoft.com/office/drawing/2014/main" id="{9DBD94C4-C490-47D6-982B-5BB6860AD980}"/>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9" name="Graphic 8">
            <a:extLst>
              <a:ext uri="{FF2B5EF4-FFF2-40B4-BE49-F238E27FC236}">
                <a16:creationId xmlns:a16="http://schemas.microsoft.com/office/drawing/2014/main" id="{31EB74AF-1087-9C4A-B594-17A476A5D8D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777731545"/>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752">
          <p15:clr>
            <a:srgbClr val="FBAE40"/>
          </p15:clr>
        </p15:guide>
        <p15:guide id="2" orient="horz" pos="13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Chart">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B48D5BB6-F376-4EF5-B26A-7BD40A9295A7}"/>
              </a:ext>
            </a:extLst>
          </p:cNvPr>
          <p:cNvSpPr>
            <a:spLocks noGrp="1"/>
          </p:cNvSpPr>
          <p:nvPr>
            <p:ph type="chart" sz="quarter" idx="14"/>
          </p:nvPr>
        </p:nvSpPr>
        <p:spPr>
          <a:xfrm>
            <a:off x="457200" y="1514475"/>
            <a:ext cx="8229600" cy="3143250"/>
          </a:xfrm>
        </p:spPr>
        <p:txBody>
          <a:bodyPr/>
          <a:lstStyle>
            <a:lvl1pPr marL="0" indent="0">
              <a:buNone/>
              <a:defRPr/>
            </a:lvl1pPr>
          </a:lstStyle>
          <a:p>
            <a:r>
              <a:rPr lang="en-US"/>
              <a:t>Click icon to add chart</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chart layout</a:t>
            </a:r>
          </a:p>
        </p:txBody>
      </p:sp>
      <p:sp>
        <p:nvSpPr>
          <p:cNvPr id="3" name="Date Placeholder 2">
            <a:extLst>
              <a:ext uri="{FF2B5EF4-FFF2-40B4-BE49-F238E27FC236}">
                <a16:creationId xmlns:a16="http://schemas.microsoft.com/office/drawing/2014/main" id="{1EA18E43-0CC5-3041-9B25-70BBBF9A519B}"/>
              </a:ext>
            </a:extLst>
          </p:cNvPr>
          <p:cNvSpPr>
            <a:spLocks noGrp="1"/>
          </p:cNvSpPr>
          <p:nvPr>
            <p:ph type="dt" sz="half" idx="15"/>
          </p:nvPr>
        </p:nvSpPr>
        <p:spPr/>
        <p:txBody>
          <a:bodyPr/>
          <a:lstStyle/>
          <a:p>
            <a:fld id="{ACE2CEE5-372E-4AAC-9AE1-1712C74BA73E}" type="datetime1">
              <a:rPr lang="en-US" smtClean="0"/>
              <a:t>3/29/22</a:t>
            </a:fld>
            <a:endParaRPr lang="en-US"/>
          </a:p>
        </p:txBody>
      </p:sp>
      <p:sp>
        <p:nvSpPr>
          <p:cNvPr id="4" name="Footer Placeholder 3">
            <a:extLst>
              <a:ext uri="{FF2B5EF4-FFF2-40B4-BE49-F238E27FC236}">
                <a16:creationId xmlns:a16="http://schemas.microsoft.com/office/drawing/2014/main" id="{3A6FAC7F-AC6F-0B43-9441-512F81EC2EE9}"/>
              </a:ext>
            </a:extLst>
          </p:cNvPr>
          <p:cNvSpPr>
            <a:spLocks noGrp="1"/>
          </p:cNvSpPr>
          <p:nvPr>
            <p:ph type="ftr" sz="quarter" idx="16"/>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F3BB88B0-CC7A-2843-92C3-ECA97DCA8E56}"/>
              </a:ext>
            </a:extLst>
          </p:cNvPr>
          <p:cNvSpPr>
            <a:spLocks noGrp="1"/>
          </p:cNvSpPr>
          <p:nvPr>
            <p:ph type="sldNum" sz="quarter" idx="17"/>
          </p:nvPr>
        </p:nvSpPr>
        <p:spPr/>
        <p:txBody>
          <a:bodyPr/>
          <a:lstStyle/>
          <a:p>
            <a:fld id="{7834CDD4-D76F-4459-B025-0310E913C243}" type="slidenum">
              <a:rPr lang="en-US" smtClean="0"/>
              <a:pPr/>
              <a:t>‹#›</a:t>
            </a:fld>
            <a:endParaRPr lang="en-US"/>
          </a:p>
        </p:txBody>
      </p:sp>
      <p:sp>
        <p:nvSpPr>
          <p:cNvPr id="7" name="Content Placeholder 8">
            <a:extLst>
              <a:ext uri="{FF2B5EF4-FFF2-40B4-BE49-F238E27FC236}">
                <a16:creationId xmlns:a16="http://schemas.microsoft.com/office/drawing/2014/main" id="{321E153F-F1D9-4A99-863B-C37DC7912D4E}"/>
              </a:ext>
            </a:extLst>
          </p:cNvPr>
          <p:cNvSpPr>
            <a:spLocks noGrp="1"/>
          </p:cNvSpPr>
          <p:nvPr>
            <p:ph sz="quarter" idx="18"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3998732004"/>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1CD77E91-3EA1-4891-9DC3-6A99F34655B7}"/>
              </a:ext>
            </a:extLst>
          </p:cNvPr>
          <p:cNvSpPr>
            <a:spLocks noGrp="1"/>
          </p:cNvSpPr>
          <p:nvPr>
            <p:ph type="tbl" sz="quarter" idx="15" hasCustomPrompt="1"/>
          </p:nvPr>
        </p:nvSpPr>
        <p:spPr>
          <a:xfrm>
            <a:off x="457200" y="1514475"/>
            <a:ext cx="8229600" cy="3143250"/>
          </a:xfrm>
        </p:spPr>
        <p:txBody>
          <a:bodyPr/>
          <a:lstStyle>
            <a:lvl1pPr marL="0" indent="0">
              <a:buNone/>
              <a:defRPr/>
            </a:lvl1pPr>
          </a:lstStyle>
          <a:p>
            <a:r>
              <a:rPr lang="en-US"/>
              <a:t>Click the icon to add a table</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table layout</a:t>
            </a:r>
          </a:p>
        </p:txBody>
      </p:sp>
      <p:sp>
        <p:nvSpPr>
          <p:cNvPr id="3" name="Date Placeholder 2">
            <a:extLst>
              <a:ext uri="{FF2B5EF4-FFF2-40B4-BE49-F238E27FC236}">
                <a16:creationId xmlns:a16="http://schemas.microsoft.com/office/drawing/2014/main" id="{00D9642E-5B17-D543-A4AC-A08B3CA4E4AF}"/>
              </a:ext>
            </a:extLst>
          </p:cNvPr>
          <p:cNvSpPr>
            <a:spLocks noGrp="1"/>
          </p:cNvSpPr>
          <p:nvPr>
            <p:ph type="dt" sz="half" idx="16"/>
          </p:nvPr>
        </p:nvSpPr>
        <p:spPr/>
        <p:txBody>
          <a:bodyPr/>
          <a:lstStyle/>
          <a:p>
            <a:fld id="{1F0F2EFD-733E-4EC2-8B56-E0E4913DFE0D}" type="datetime1">
              <a:rPr lang="en-US" smtClean="0"/>
              <a:t>3/29/22</a:t>
            </a:fld>
            <a:endParaRPr lang="en-US"/>
          </a:p>
        </p:txBody>
      </p:sp>
      <p:sp>
        <p:nvSpPr>
          <p:cNvPr id="5" name="Footer Placeholder 4">
            <a:extLst>
              <a:ext uri="{FF2B5EF4-FFF2-40B4-BE49-F238E27FC236}">
                <a16:creationId xmlns:a16="http://schemas.microsoft.com/office/drawing/2014/main" id="{5B69DBEF-081B-9C41-B3AF-DD6EC615D5E5}"/>
              </a:ext>
            </a:extLst>
          </p:cNvPr>
          <p:cNvSpPr>
            <a:spLocks noGrp="1"/>
          </p:cNvSpPr>
          <p:nvPr>
            <p:ph type="ftr" sz="quarter" idx="17"/>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693C3067-21A9-B741-A2BF-9F242D93DEA8}"/>
              </a:ext>
            </a:extLst>
          </p:cNvPr>
          <p:cNvSpPr>
            <a:spLocks noGrp="1"/>
          </p:cNvSpPr>
          <p:nvPr>
            <p:ph type="sldNum" sz="quarter" idx="18"/>
          </p:nvPr>
        </p:nvSpPr>
        <p:spPr/>
        <p:txBody>
          <a:bodyPr/>
          <a:lstStyle/>
          <a:p>
            <a:fld id="{7834CDD4-D76F-4459-B025-0310E913C243}" type="slidenum">
              <a:rPr lang="en-US" smtClean="0"/>
              <a:pPr/>
              <a:t>‹#›</a:t>
            </a:fld>
            <a:endParaRPr lang="en-US"/>
          </a:p>
        </p:txBody>
      </p:sp>
      <p:sp>
        <p:nvSpPr>
          <p:cNvPr id="7" name="Content Placeholder 8">
            <a:extLst>
              <a:ext uri="{FF2B5EF4-FFF2-40B4-BE49-F238E27FC236}">
                <a16:creationId xmlns:a16="http://schemas.microsoft.com/office/drawing/2014/main" id="{88CAE86E-E28E-4DC5-B4A4-9688DEF20878}"/>
              </a:ext>
            </a:extLst>
          </p:cNvPr>
          <p:cNvSpPr>
            <a:spLocks noGrp="1"/>
          </p:cNvSpPr>
          <p:nvPr>
            <p:ph sz="quarter" idx="19"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3295282895"/>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ustomerLogo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FE9F90C7-A261-564B-84E8-039B550BB43A}"/>
              </a:ext>
            </a:extLst>
          </p:cNvPr>
          <p:cNvSpPr>
            <a:spLocks noGrp="1"/>
          </p:cNvSpPr>
          <p:nvPr>
            <p:ph type="dt" sz="half" idx="22"/>
          </p:nvPr>
        </p:nvSpPr>
        <p:spPr/>
        <p:txBody>
          <a:bodyPr/>
          <a:lstStyle/>
          <a:p>
            <a:fld id="{3453DB8A-6F05-4CD9-8C80-142F93855C1C}" type="datetime1">
              <a:rPr lang="en-US" smtClean="0"/>
              <a:t>3/29/22</a:t>
            </a:fld>
            <a:endParaRPr lang="en-US"/>
          </a:p>
        </p:txBody>
      </p:sp>
      <p:sp>
        <p:nvSpPr>
          <p:cNvPr id="4" name="Footer Placeholder 3">
            <a:extLst>
              <a:ext uri="{FF2B5EF4-FFF2-40B4-BE49-F238E27FC236}">
                <a16:creationId xmlns:a16="http://schemas.microsoft.com/office/drawing/2014/main" id="{4733EF66-6599-F745-ABFD-52DD1E34B7CF}"/>
              </a:ext>
            </a:extLst>
          </p:cNvPr>
          <p:cNvSpPr>
            <a:spLocks noGrp="1"/>
          </p:cNvSpPr>
          <p:nvPr>
            <p:ph type="ftr" sz="quarter" idx="23"/>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3E6A69F0-CDAA-A140-A527-935A2C4789A0}"/>
              </a:ext>
            </a:extLst>
          </p:cNvPr>
          <p:cNvSpPr>
            <a:spLocks noGrp="1"/>
          </p:cNvSpPr>
          <p:nvPr>
            <p:ph type="sldNum" sz="quarter" idx="24"/>
          </p:nvPr>
        </p:nvSpPr>
        <p:spPr/>
        <p:txBody>
          <a:bodyPr/>
          <a:lstStyle/>
          <a:p>
            <a:fld id="{7834CDD4-D76F-4459-B025-0310E913C243}" type="slidenum">
              <a:rPr lang="en-US" smtClean="0"/>
              <a:pPr/>
              <a:t>‹#›</a:t>
            </a:fld>
            <a:endParaRPr lang="en-US"/>
          </a:p>
        </p:txBody>
      </p:sp>
      <p:sp>
        <p:nvSpPr>
          <p:cNvPr id="17" name="Content Placeholder 16">
            <a:extLst>
              <a:ext uri="{FF2B5EF4-FFF2-40B4-BE49-F238E27FC236}">
                <a16:creationId xmlns:a16="http://schemas.microsoft.com/office/drawing/2014/main" id="{8F28CEDA-6FE4-CE47-9356-F4923C832558}"/>
              </a:ext>
            </a:extLst>
          </p:cNvPr>
          <p:cNvSpPr>
            <a:spLocks noGrp="1"/>
          </p:cNvSpPr>
          <p:nvPr>
            <p:ph sz="quarter" idx="25" hasCustomPrompt="1"/>
          </p:nvPr>
        </p:nvSpPr>
        <p:spPr>
          <a:xfrm>
            <a:off x="547842" y="1611631"/>
            <a:ext cx="1542743" cy="945509"/>
          </a:xfrm>
        </p:spPr>
        <p:txBody>
          <a:bodyPr/>
          <a:lstStyle>
            <a:lvl1pPr marL="0" indent="0">
              <a:buNone/>
              <a:defRPr sz="1350"/>
            </a:lvl1pPr>
          </a:lstStyle>
          <a:p>
            <a:pPr lvl="0"/>
            <a:r>
              <a:rPr lang="en-US" dirty="0"/>
              <a:t>Click icon to add picture</a:t>
            </a:r>
          </a:p>
        </p:txBody>
      </p:sp>
      <p:sp>
        <p:nvSpPr>
          <p:cNvPr id="18" name="Content Placeholder 16">
            <a:extLst>
              <a:ext uri="{FF2B5EF4-FFF2-40B4-BE49-F238E27FC236}">
                <a16:creationId xmlns:a16="http://schemas.microsoft.com/office/drawing/2014/main" id="{A5C370E2-25F2-EF4C-A298-A22AC13A72CA}"/>
              </a:ext>
            </a:extLst>
          </p:cNvPr>
          <p:cNvSpPr>
            <a:spLocks noGrp="1"/>
          </p:cNvSpPr>
          <p:nvPr>
            <p:ph sz="quarter" idx="26" hasCustomPrompt="1"/>
          </p:nvPr>
        </p:nvSpPr>
        <p:spPr>
          <a:xfrm>
            <a:off x="2643342" y="1611631"/>
            <a:ext cx="1542743" cy="945509"/>
          </a:xfrm>
        </p:spPr>
        <p:txBody>
          <a:bodyPr/>
          <a:lstStyle>
            <a:lvl1pPr marL="0" indent="0">
              <a:buNone/>
              <a:defRPr sz="1350"/>
            </a:lvl1pPr>
          </a:lstStyle>
          <a:p>
            <a:pPr lvl="0"/>
            <a:r>
              <a:rPr lang="en-US" dirty="0"/>
              <a:t>Click icon to add picture</a:t>
            </a:r>
          </a:p>
        </p:txBody>
      </p:sp>
      <p:sp>
        <p:nvSpPr>
          <p:cNvPr id="19" name="Content Placeholder 16">
            <a:extLst>
              <a:ext uri="{FF2B5EF4-FFF2-40B4-BE49-F238E27FC236}">
                <a16:creationId xmlns:a16="http://schemas.microsoft.com/office/drawing/2014/main" id="{0886D71A-657D-4545-AA31-C525BE705E4D}"/>
              </a:ext>
            </a:extLst>
          </p:cNvPr>
          <p:cNvSpPr>
            <a:spLocks noGrp="1"/>
          </p:cNvSpPr>
          <p:nvPr>
            <p:ph sz="quarter" idx="27" hasCustomPrompt="1"/>
          </p:nvPr>
        </p:nvSpPr>
        <p:spPr>
          <a:xfrm>
            <a:off x="4738842" y="1611631"/>
            <a:ext cx="1542743" cy="945509"/>
          </a:xfrm>
        </p:spPr>
        <p:txBody>
          <a:bodyPr/>
          <a:lstStyle>
            <a:lvl1pPr marL="0" indent="0">
              <a:buNone/>
              <a:defRPr sz="1350"/>
            </a:lvl1pPr>
          </a:lstStyle>
          <a:p>
            <a:pPr lvl="0"/>
            <a:r>
              <a:rPr lang="en-US" dirty="0"/>
              <a:t>Click icon to add picture</a:t>
            </a:r>
          </a:p>
        </p:txBody>
      </p:sp>
      <p:sp>
        <p:nvSpPr>
          <p:cNvPr id="20" name="Content Placeholder 16">
            <a:extLst>
              <a:ext uri="{FF2B5EF4-FFF2-40B4-BE49-F238E27FC236}">
                <a16:creationId xmlns:a16="http://schemas.microsoft.com/office/drawing/2014/main" id="{646A5A60-4113-F14B-9D65-A8F123B31156}"/>
              </a:ext>
            </a:extLst>
          </p:cNvPr>
          <p:cNvSpPr>
            <a:spLocks noGrp="1"/>
          </p:cNvSpPr>
          <p:nvPr>
            <p:ph sz="quarter" idx="28" hasCustomPrompt="1"/>
          </p:nvPr>
        </p:nvSpPr>
        <p:spPr>
          <a:xfrm>
            <a:off x="6834342" y="1611631"/>
            <a:ext cx="1542743" cy="945509"/>
          </a:xfrm>
        </p:spPr>
        <p:txBody>
          <a:bodyPr/>
          <a:lstStyle>
            <a:lvl1pPr marL="0" indent="0">
              <a:buNone/>
              <a:defRPr sz="1350"/>
            </a:lvl1pPr>
          </a:lstStyle>
          <a:p>
            <a:pPr lvl="0"/>
            <a:r>
              <a:rPr lang="en-US" dirty="0"/>
              <a:t>Click icon to add picture</a:t>
            </a:r>
          </a:p>
        </p:txBody>
      </p:sp>
      <p:sp>
        <p:nvSpPr>
          <p:cNvPr id="21" name="Content Placeholder 16">
            <a:extLst>
              <a:ext uri="{FF2B5EF4-FFF2-40B4-BE49-F238E27FC236}">
                <a16:creationId xmlns:a16="http://schemas.microsoft.com/office/drawing/2014/main" id="{D6C5A643-1C56-2144-A892-CFFF3876D3EA}"/>
              </a:ext>
            </a:extLst>
          </p:cNvPr>
          <p:cNvSpPr>
            <a:spLocks noGrp="1"/>
          </p:cNvSpPr>
          <p:nvPr>
            <p:ph sz="quarter" idx="29" hasCustomPrompt="1"/>
          </p:nvPr>
        </p:nvSpPr>
        <p:spPr>
          <a:xfrm>
            <a:off x="546710" y="2894077"/>
            <a:ext cx="1542743" cy="945509"/>
          </a:xfrm>
        </p:spPr>
        <p:txBody>
          <a:bodyPr/>
          <a:lstStyle>
            <a:lvl1pPr marL="0" indent="0">
              <a:buNone/>
              <a:defRPr sz="1350"/>
            </a:lvl1pPr>
          </a:lstStyle>
          <a:p>
            <a:pPr lvl="0"/>
            <a:r>
              <a:rPr lang="en-US" dirty="0"/>
              <a:t>Click icon to add picture</a:t>
            </a:r>
          </a:p>
        </p:txBody>
      </p:sp>
      <p:sp>
        <p:nvSpPr>
          <p:cNvPr id="22" name="Content Placeholder 16">
            <a:extLst>
              <a:ext uri="{FF2B5EF4-FFF2-40B4-BE49-F238E27FC236}">
                <a16:creationId xmlns:a16="http://schemas.microsoft.com/office/drawing/2014/main" id="{BD1D8AB7-B916-FB45-9E54-2FF46C42E75A}"/>
              </a:ext>
            </a:extLst>
          </p:cNvPr>
          <p:cNvSpPr>
            <a:spLocks noGrp="1"/>
          </p:cNvSpPr>
          <p:nvPr>
            <p:ph sz="quarter" idx="30" hasCustomPrompt="1"/>
          </p:nvPr>
        </p:nvSpPr>
        <p:spPr>
          <a:xfrm>
            <a:off x="2642210" y="2894077"/>
            <a:ext cx="1542743" cy="945509"/>
          </a:xfrm>
        </p:spPr>
        <p:txBody>
          <a:bodyPr/>
          <a:lstStyle>
            <a:lvl1pPr marL="0" indent="0">
              <a:buNone/>
              <a:defRPr sz="1350"/>
            </a:lvl1pPr>
          </a:lstStyle>
          <a:p>
            <a:pPr lvl="0"/>
            <a:r>
              <a:rPr lang="en-US" dirty="0"/>
              <a:t>Click icon to add picture</a:t>
            </a:r>
          </a:p>
        </p:txBody>
      </p:sp>
      <p:sp>
        <p:nvSpPr>
          <p:cNvPr id="23" name="Content Placeholder 16">
            <a:extLst>
              <a:ext uri="{FF2B5EF4-FFF2-40B4-BE49-F238E27FC236}">
                <a16:creationId xmlns:a16="http://schemas.microsoft.com/office/drawing/2014/main" id="{AF24B9AB-4308-2644-B3BB-33FAD4D6F193}"/>
              </a:ext>
            </a:extLst>
          </p:cNvPr>
          <p:cNvSpPr>
            <a:spLocks noGrp="1"/>
          </p:cNvSpPr>
          <p:nvPr>
            <p:ph sz="quarter" idx="31" hasCustomPrompt="1"/>
          </p:nvPr>
        </p:nvSpPr>
        <p:spPr>
          <a:xfrm>
            <a:off x="4737710" y="2894077"/>
            <a:ext cx="1542743" cy="945509"/>
          </a:xfrm>
        </p:spPr>
        <p:txBody>
          <a:bodyPr/>
          <a:lstStyle>
            <a:lvl1pPr marL="0" indent="0">
              <a:buNone/>
              <a:defRPr sz="1350"/>
            </a:lvl1pPr>
          </a:lstStyle>
          <a:p>
            <a:pPr lvl="0"/>
            <a:r>
              <a:rPr lang="en-US" dirty="0"/>
              <a:t>Click icon to add picture</a:t>
            </a:r>
          </a:p>
        </p:txBody>
      </p:sp>
      <p:sp>
        <p:nvSpPr>
          <p:cNvPr id="24" name="Content Placeholder 16">
            <a:extLst>
              <a:ext uri="{FF2B5EF4-FFF2-40B4-BE49-F238E27FC236}">
                <a16:creationId xmlns:a16="http://schemas.microsoft.com/office/drawing/2014/main" id="{4B3A9872-61A3-E540-A093-3D2CA1A5FE3B}"/>
              </a:ext>
            </a:extLst>
          </p:cNvPr>
          <p:cNvSpPr>
            <a:spLocks noGrp="1"/>
          </p:cNvSpPr>
          <p:nvPr>
            <p:ph sz="quarter" idx="32" hasCustomPrompt="1"/>
          </p:nvPr>
        </p:nvSpPr>
        <p:spPr>
          <a:xfrm>
            <a:off x="6833210" y="2894077"/>
            <a:ext cx="1542743" cy="945509"/>
          </a:xfrm>
        </p:spPr>
        <p:txBody>
          <a:bodyPr/>
          <a:lstStyle>
            <a:lvl1pPr marL="0" indent="0">
              <a:buNone/>
              <a:defRPr sz="1350"/>
            </a:lvl1pPr>
          </a:lstStyle>
          <a:p>
            <a:pPr lvl="0"/>
            <a:r>
              <a:rPr lang="en-US" dirty="0"/>
              <a:t>Click icon to add picture</a:t>
            </a:r>
          </a:p>
        </p:txBody>
      </p:sp>
      <p:sp>
        <p:nvSpPr>
          <p:cNvPr id="14" name="Content Placeholder 8">
            <a:extLst>
              <a:ext uri="{FF2B5EF4-FFF2-40B4-BE49-F238E27FC236}">
                <a16:creationId xmlns:a16="http://schemas.microsoft.com/office/drawing/2014/main" id="{35C21A04-F175-477C-A9F1-B30F44F9E360}"/>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2388393110"/>
      </p:ext>
    </p:extLst>
  </p:cSld>
  <p:clrMapOvr>
    <a:masterClrMapping/>
  </p:clrMapOvr>
  <p:hf hdr="0" dt="0"/>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LogoWall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A552EDFD-3A5A-B943-8C4C-11E569134247}"/>
              </a:ext>
            </a:extLst>
          </p:cNvPr>
          <p:cNvSpPr>
            <a:spLocks noGrp="1"/>
          </p:cNvSpPr>
          <p:nvPr>
            <p:ph type="dt" sz="half" idx="22"/>
          </p:nvPr>
        </p:nvSpPr>
        <p:spPr/>
        <p:txBody>
          <a:bodyPr/>
          <a:lstStyle/>
          <a:p>
            <a:fld id="{02B6EA14-54EF-4F6D-91DC-E3C7B3B06578}" type="datetime1">
              <a:rPr lang="en-US" smtClean="0"/>
              <a:t>3/29/22</a:t>
            </a:fld>
            <a:endParaRPr lang="en-US"/>
          </a:p>
        </p:txBody>
      </p:sp>
      <p:sp>
        <p:nvSpPr>
          <p:cNvPr id="4" name="Footer Placeholder 3">
            <a:extLst>
              <a:ext uri="{FF2B5EF4-FFF2-40B4-BE49-F238E27FC236}">
                <a16:creationId xmlns:a16="http://schemas.microsoft.com/office/drawing/2014/main" id="{3A323EB8-15B6-5A48-B357-4CFC40420D9B}"/>
              </a:ext>
            </a:extLst>
          </p:cNvPr>
          <p:cNvSpPr>
            <a:spLocks noGrp="1"/>
          </p:cNvSpPr>
          <p:nvPr>
            <p:ph type="ftr" sz="quarter" idx="23"/>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44E7B0E6-22C2-A94E-9CB5-A82FFC29C1A8}"/>
              </a:ext>
            </a:extLst>
          </p:cNvPr>
          <p:cNvSpPr>
            <a:spLocks noGrp="1"/>
          </p:cNvSpPr>
          <p:nvPr>
            <p:ph type="sldNum" sz="quarter" idx="24"/>
          </p:nvPr>
        </p:nvSpPr>
        <p:spPr/>
        <p:txBody>
          <a:bodyPr/>
          <a:lstStyle/>
          <a:p>
            <a:fld id="{7834CDD4-D76F-4459-B025-0310E913C243}" type="slidenum">
              <a:rPr lang="en-US" smtClean="0"/>
              <a:pPr/>
              <a:t>‹#›</a:t>
            </a:fld>
            <a:endParaRPr lang="en-US"/>
          </a:p>
        </p:txBody>
      </p:sp>
      <p:sp>
        <p:nvSpPr>
          <p:cNvPr id="15" name="Content Placeholder 16">
            <a:extLst>
              <a:ext uri="{FF2B5EF4-FFF2-40B4-BE49-F238E27FC236}">
                <a16:creationId xmlns:a16="http://schemas.microsoft.com/office/drawing/2014/main" id="{2CBC3B4F-6704-E94E-B3F4-86221A865C51}"/>
              </a:ext>
            </a:extLst>
          </p:cNvPr>
          <p:cNvSpPr>
            <a:spLocks noGrp="1"/>
          </p:cNvSpPr>
          <p:nvPr>
            <p:ph sz="quarter" idx="25" hasCustomPrompt="1"/>
          </p:nvPr>
        </p:nvSpPr>
        <p:spPr>
          <a:xfrm>
            <a:off x="547842" y="1611631"/>
            <a:ext cx="1542743" cy="945509"/>
          </a:xfrm>
        </p:spPr>
        <p:txBody>
          <a:bodyPr/>
          <a:lstStyle>
            <a:lvl1pPr marL="0" indent="0">
              <a:buNone/>
              <a:defRPr sz="1350"/>
            </a:lvl1pPr>
          </a:lstStyle>
          <a:p>
            <a:pPr lvl="0"/>
            <a:r>
              <a:rPr lang="en-US" dirty="0"/>
              <a:t>Click icon to add picture</a:t>
            </a:r>
          </a:p>
        </p:txBody>
      </p:sp>
      <p:sp>
        <p:nvSpPr>
          <p:cNvPr id="16" name="Content Placeholder 16">
            <a:extLst>
              <a:ext uri="{FF2B5EF4-FFF2-40B4-BE49-F238E27FC236}">
                <a16:creationId xmlns:a16="http://schemas.microsoft.com/office/drawing/2014/main" id="{EEDEBBD5-7EC2-A844-A3FD-76B116FC6916}"/>
              </a:ext>
            </a:extLst>
          </p:cNvPr>
          <p:cNvSpPr>
            <a:spLocks noGrp="1"/>
          </p:cNvSpPr>
          <p:nvPr>
            <p:ph sz="quarter" idx="26" hasCustomPrompt="1"/>
          </p:nvPr>
        </p:nvSpPr>
        <p:spPr>
          <a:xfrm>
            <a:off x="2643342" y="1611631"/>
            <a:ext cx="1542743" cy="945509"/>
          </a:xfrm>
        </p:spPr>
        <p:txBody>
          <a:bodyPr/>
          <a:lstStyle>
            <a:lvl1pPr marL="0" indent="0">
              <a:buNone/>
              <a:defRPr sz="1350"/>
            </a:lvl1pPr>
          </a:lstStyle>
          <a:p>
            <a:pPr lvl="0"/>
            <a:r>
              <a:rPr lang="en-US" dirty="0"/>
              <a:t>Click icon to add picture</a:t>
            </a:r>
          </a:p>
        </p:txBody>
      </p:sp>
      <p:sp>
        <p:nvSpPr>
          <p:cNvPr id="18" name="Content Placeholder 16">
            <a:extLst>
              <a:ext uri="{FF2B5EF4-FFF2-40B4-BE49-F238E27FC236}">
                <a16:creationId xmlns:a16="http://schemas.microsoft.com/office/drawing/2014/main" id="{CE1EB165-9681-D447-999B-06FA5B79FD34}"/>
              </a:ext>
            </a:extLst>
          </p:cNvPr>
          <p:cNvSpPr>
            <a:spLocks noGrp="1"/>
          </p:cNvSpPr>
          <p:nvPr>
            <p:ph sz="quarter" idx="27" hasCustomPrompt="1"/>
          </p:nvPr>
        </p:nvSpPr>
        <p:spPr>
          <a:xfrm>
            <a:off x="4738842" y="1611631"/>
            <a:ext cx="1542743" cy="945509"/>
          </a:xfrm>
        </p:spPr>
        <p:txBody>
          <a:bodyPr/>
          <a:lstStyle>
            <a:lvl1pPr marL="0" indent="0">
              <a:buNone/>
              <a:defRPr sz="1350"/>
            </a:lvl1pPr>
          </a:lstStyle>
          <a:p>
            <a:pPr lvl="0"/>
            <a:r>
              <a:rPr lang="en-US" dirty="0"/>
              <a:t>Click icon to add picture</a:t>
            </a:r>
          </a:p>
        </p:txBody>
      </p:sp>
      <p:sp>
        <p:nvSpPr>
          <p:cNvPr id="19" name="Content Placeholder 16">
            <a:extLst>
              <a:ext uri="{FF2B5EF4-FFF2-40B4-BE49-F238E27FC236}">
                <a16:creationId xmlns:a16="http://schemas.microsoft.com/office/drawing/2014/main" id="{4E483193-7891-3646-A991-18509369C96B}"/>
              </a:ext>
            </a:extLst>
          </p:cNvPr>
          <p:cNvSpPr>
            <a:spLocks noGrp="1"/>
          </p:cNvSpPr>
          <p:nvPr>
            <p:ph sz="quarter" idx="28" hasCustomPrompt="1"/>
          </p:nvPr>
        </p:nvSpPr>
        <p:spPr>
          <a:xfrm>
            <a:off x="6834342" y="1611631"/>
            <a:ext cx="1542743" cy="945509"/>
          </a:xfrm>
        </p:spPr>
        <p:txBody>
          <a:bodyPr/>
          <a:lstStyle>
            <a:lvl1pPr marL="0" indent="0">
              <a:buNone/>
              <a:defRPr sz="1350"/>
            </a:lvl1pPr>
          </a:lstStyle>
          <a:p>
            <a:pPr lvl="0"/>
            <a:r>
              <a:rPr lang="en-US" dirty="0"/>
              <a:t>Click icon to add picture</a:t>
            </a:r>
          </a:p>
        </p:txBody>
      </p:sp>
      <p:sp>
        <p:nvSpPr>
          <p:cNvPr id="20" name="Content Placeholder 16">
            <a:extLst>
              <a:ext uri="{FF2B5EF4-FFF2-40B4-BE49-F238E27FC236}">
                <a16:creationId xmlns:a16="http://schemas.microsoft.com/office/drawing/2014/main" id="{68AAE80F-8EF2-BA43-A40E-3DCB297FF621}"/>
              </a:ext>
            </a:extLst>
          </p:cNvPr>
          <p:cNvSpPr>
            <a:spLocks noGrp="1"/>
          </p:cNvSpPr>
          <p:nvPr>
            <p:ph sz="quarter" idx="29" hasCustomPrompt="1"/>
          </p:nvPr>
        </p:nvSpPr>
        <p:spPr>
          <a:xfrm>
            <a:off x="546710" y="2894077"/>
            <a:ext cx="1542743" cy="945509"/>
          </a:xfrm>
        </p:spPr>
        <p:txBody>
          <a:bodyPr/>
          <a:lstStyle>
            <a:lvl1pPr marL="0" indent="0">
              <a:buNone/>
              <a:defRPr sz="1350"/>
            </a:lvl1pPr>
          </a:lstStyle>
          <a:p>
            <a:pPr lvl="0"/>
            <a:r>
              <a:rPr lang="en-US" dirty="0"/>
              <a:t>Click icon to add picture</a:t>
            </a:r>
          </a:p>
        </p:txBody>
      </p:sp>
      <p:sp>
        <p:nvSpPr>
          <p:cNvPr id="21" name="Content Placeholder 16">
            <a:extLst>
              <a:ext uri="{FF2B5EF4-FFF2-40B4-BE49-F238E27FC236}">
                <a16:creationId xmlns:a16="http://schemas.microsoft.com/office/drawing/2014/main" id="{0A592176-3E84-DB4E-902E-49A21B0A6F2B}"/>
              </a:ext>
            </a:extLst>
          </p:cNvPr>
          <p:cNvSpPr>
            <a:spLocks noGrp="1"/>
          </p:cNvSpPr>
          <p:nvPr>
            <p:ph sz="quarter" idx="30" hasCustomPrompt="1"/>
          </p:nvPr>
        </p:nvSpPr>
        <p:spPr>
          <a:xfrm>
            <a:off x="2642210" y="2894077"/>
            <a:ext cx="1542743" cy="945509"/>
          </a:xfrm>
        </p:spPr>
        <p:txBody>
          <a:bodyPr/>
          <a:lstStyle>
            <a:lvl1pPr marL="0" indent="0">
              <a:buNone/>
              <a:defRPr sz="1350"/>
            </a:lvl1pPr>
          </a:lstStyle>
          <a:p>
            <a:pPr lvl="0"/>
            <a:r>
              <a:rPr lang="en-US" dirty="0"/>
              <a:t>Click icon to add picture</a:t>
            </a:r>
          </a:p>
        </p:txBody>
      </p:sp>
      <p:sp>
        <p:nvSpPr>
          <p:cNvPr id="22" name="Content Placeholder 16">
            <a:extLst>
              <a:ext uri="{FF2B5EF4-FFF2-40B4-BE49-F238E27FC236}">
                <a16:creationId xmlns:a16="http://schemas.microsoft.com/office/drawing/2014/main" id="{9360FB76-1266-6F4D-B3C2-F3BFC2819390}"/>
              </a:ext>
            </a:extLst>
          </p:cNvPr>
          <p:cNvSpPr>
            <a:spLocks noGrp="1"/>
          </p:cNvSpPr>
          <p:nvPr>
            <p:ph sz="quarter" idx="31" hasCustomPrompt="1"/>
          </p:nvPr>
        </p:nvSpPr>
        <p:spPr>
          <a:xfrm>
            <a:off x="4737710" y="2894077"/>
            <a:ext cx="1542743" cy="945509"/>
          </a:xfrm>
        </p:spPr>
        <p:txBody>
          <a:bodyPr/>
          <a:lstStyle>
            <a:lvl1pPr marL="0" indent="0">
              <a:buNone/>
              <a:defRPr sz="1350"/>
            </a:lvl1pPr>
          </a:lstStyle>
          <a:p>
            <a:pPr lvl="0"/>
            <a:r>
              <a:rPr lang="en-US" dirty="0"/>
              <a:t>Click icon to add picture</a:t>
            </a:r>
          </a:p>
        </p:txBody>
      </p:sp>
      <p:sp>
        <p:nvSpPr>
          <p:cNvPr id="23" name="Content Placeholder 16">
            <a:extLst>
              <a:ext uri="{FF2B5EF4-FFF2-40B4-BE49-F238E27FC236}">
                <a16:creationId xmlns:a16="http://schemas.microsoft.com/office/drawing/2014/main" id="{3C71DA29-DC2F-AB47-8998-01EC1B9D02DC}"/>
              </a:ext>
            </a:extLst>
          </p:cNvPr>
          <p:cNvSpPr>
            <a:spLocks noGrp="1"/>
          </p:cNvSpPr>
          <p:nvPr>
            <p:ph sz="quarter" idx="32" hasCustomPrompt="1"/>
          </p:nvPr>
        </p:nvSpPr>
        <p:spPr>
          <a:xfrm>
            <a:off x="6833210" y="2894077"/>
            <a:ext cx="1542743" cy="945509"/>
          </a:xfrm>
        </p:spPr>
        <p:txBody>
          <a:bodyPr/>
          <a:lstStyle>
            <a:lvl1pPr marL="0" indent="0">
              <a:buNone/>
              <a:defRPr sz="1350"/>
            </a:lvl1pPr>
          </a:lstStyle>
          <a:p>
            <a:pPr lvl="0"/>
            <a:r>
              <a:rPr lang="en-US" dirty="0"/>
              <a:t>Click icon to add picture</a:t>
            </a:r>
          </a:p>
        </p:txBody>
      </p:sp>
      <p:sp>
        <p:nvSpPr>
          <p:cNvPr id="26" name="TextBox 25">
            <a:extLst>
              <a:ext uri="{FF2B5EF4-FFF2-40B4-BE49-F238E27FC236}">
                <a16:creationId xmlns:a16="http://schemas.microsoft.com/office/drawing/2014/main" id="{98702562-073D-4BA6-9DE5-0B3B47F20C67}"/>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17" name="Graphic 16">
            <a:extLst>
              <a:ext uri="{FF2B5EF4-FFF2-40B4-BE49-F238E27FC236}">
                <a16:creationId xmlns:a16="http://schemas.microsoft.com/office/drawing/2014/main" id="{D3E01FE3-AE89-A54C-8C60-79602A4DF5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16683354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457200" y="1514475"/>
            <a:ext cx="8229600" cy="3143250"/>
          </a:xfrm>
        </p:spPr>
        <p:txBody>
          <a:bodyPr/>
          <a:lstStyle>
            <a:lvl1pPr marL="0" indent="0">
              <a:buNone/>
              <a:defRPr/>
            </a:lvl1pPr>
            <a:lvl2pPr marL="171450" indent="0">
              <a:buNone/>
              <a:defRPr/>
            </a:lvl2pPr>
            <a:lvl3pPr marL="377190" indent="0">
              <a:buNone/>
              <a:defRPr/>
            </a:lvl3pPr>
            <a:lvl4pPr marL="582930" indent="0">
              <a:buNone/>
              <a:defRPr/>
            </a:lvl4pPr>
            <a:lvl5pPr marL="788670" indent="0">
              <a:buNone/>
              <a:defRPr/>
            </a:lvl5pPr>
          </a:lstStyle>
          <a:p>
            <a:pPr lvl="0"/>
            <a:r>
              <a:rPr lang="en-US" dirty="0"/>
              <a:t>Type here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91ABE1-DFD1-BA43-8888-3F83A9C52095}"/>
              </a:ext>
            </a:extLst>
          </p:cNvPr>
          <p:cNvSpPr>
            <a:spLocks noGrp="1"/>
          </p:cNvSpPr>
          <p:nvPr>
            <p:ph type="dt" sz="half" idx="14"/>
          </p:nvPr>
        </p:nvSpPr>
        <p:spPr/>
        <p:txBody>
          <a:bodyPr/>
          <a:lstStyle/>
          <a:p>
            <a:fld id="{D21311DF-12A2-4DB8-836B-B21B97330BF2}" type="datetime1">
              <a:rPr lang="en-US" smtClean="0"/>
              <a:t>3/29/22</a:t>
            </a:fld>
            <a:endParaRPr lang="en-US"/>
          </a:p>
        </p:txBody>
      </p:sp>
      <p:sp>
        <p:nvSpPr>
          <p:cNvPr id="5" name="Footer Placeholder 4">
            <a:extLst>
              <a:ext uri="{FF2B5EF4-FFF2-40B4-BE49-F238E27FC236}">
                <a16:creationId xmlns:a16="http://schemas.microsoft.com/office/drawing/2014/main" id="{1CADE2C6-FD2D-6C42-8ADC-D7ABE39C0707}"/>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87352855-A88A-C84A-B616-146B5A6AA6B6}"/>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7" name="Content Placeholder 8">
            <a:extLst>
              <a:ext uri="{FF2B5EF4-FFF2-40B4-BE49-F238E27FC236}">
                <a16:creationId xmlns:a16="http://schemas.microsoft.com/office/drawing/2014/main" id="{C62AE5F7-7203-4866-A6AE-5FAA04E39F50}"/>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2493528372"/>
      </p:ext>
    </p:extLst>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Only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a:xfrm>
            <a:off x="457200" y="176004"/>
            <a:ext cx="8229600" cy="457201"/>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fld id="{D60899EE-9852-4F8D-8A75-5F4E01BDB064}" type="datetime1">
              <a:rPr lang="en-US" smtClean="0"/>
              <a:t>3/29/22</a:t>
            </a:fld>
            <a:endParaRPr lang="en-US"/>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12" name="TextBox 11">
            <a:extLst>
              <a:ext uri="{FF2B5EF4-FFF2-40B4-BE49-F238E27FC236}">
                <a16:creationId xmlns:a16="http://schemas.microsoft.com/office/drawing/2014/main" id="{10E09A22-4A2C-4E68-B554-ED793890E8AB}"/>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8" name="Graphic 7">
            <a:extLst>
              <a:ext uri="{FF2B5EF4-FFF2-40B4-BE49-F238E27FC236}">
                <a16:creationId xmlns:a16="http://schemas.microsoft.com/office/drawing/2014/main" id="{11A7C75F-BC4A-1A41-92BE-583AA594B1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3451539263"/>
      </p:ext>
    </p:extLst>
  </p:cSld>
  <p:clrMapOvr>
    <a:overrideClrMapping bg1="dk1" tx1="lt1" bg2="dk2" tx2="lt2" accent1="accent1" accent2="accent2" accent3="accent3" accent4="accent4" accent5="accent5" accent6="accent6" hlink="hlink" folHlink="folHlink"/>
  </p:clrMapOvr>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3153832-733C-DC44-9B85-A94E4D76ED14}"/>
              </a:ext>
            </a:extLst>
          </p:cNvPr>
          <p:cNvSpPr>
            <a:spLocks noGrp="1"/>
          </p:cNvSpPr>
          <p:nvPr>
            <p:ph type="dt" sz="half" idx="14"/>
          </p:nvPr>
        </p:nvSpPr>
        <p:spPr/>
        <p:txBody>
          <a:bodyPr/>
          <a:lstStyle/>
          <a:p>
            <a:fld id="{F3FAF812-3ED0-4C31-9EE2-58436485E39B}" type="datetime1">
              <a:rPr lang="en-US" smtClean="0"/>
              <a:t>3/29/22</a:t>
            </a:fld>
            <a:endParaRPr lang="en-US"/>
          </a:p>
        </p:txBody>
      </p:sp>
      <p:sp>
        <p:nvSpPr>
          <p:cNvPr id="4" name="Footer Placeholder 3">
            <a:extLst>
              <a:ext uri="{FF2B5EF4-FFF2-40B4-BE49-F238E27FC236}">
                <a16:creationId xmlns:a16="http://schemas.microsoft.com/office/drawing/2014/main" id="{F9D078AB-DEAD-F743-9F61-1F1A88BD5F26}"/>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6" name="Content Placeholder 8">
            <a:extLst>
              <a:ext uri="{FF2B5EF4-FFF2-40B4-BE49-F238E27FC236}">
                <a16:creationId xmlns:a16="http://schemas.microsoft.com/office/drawing/2014/main" id="{CF04B6BC-7EA1-4535-9501-DB9C6C137299}"/>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2381919321"/>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Q&amp;A">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C77835-F94E-40D8-A25C-41E31206C0BF}"/>
              </a:ext>
            </a:extLst>
          </p:cNvPr>
          <p:cNvSpPr>
            <a:spLocks noGrp="1"/>
          </p:cNvSpPr>
          <p:nvPr>
            <p:ph type="body" idx="1" hasCustomPrompt="1"/>
          </p:nvPr>
        </p:nvSpPr>
        <p:spPr>
          <a:xfrm>
            <a:off x="489942" y="2359224"/>
            <a:ext cx="5117902" cy="562679"/>
          </a:xfrm>
        </p:spPr>
        <p:txBody>
          <a:bodyPr/>
          <a:lstStyle>
            <a:lvl1pPr marL="0" indent="0">
              <a:buNone/>
              <a:defRPr sz="2100" b="1">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Enter subtitle</a:t>
            </a:r>
          </a:p>
        </p:txBody>
      </p:sp>
      <p:sp>
        <p:nvSpPr>
          <p:cNvPr id="9" name="TextBox 8">
            <a:extLst>
              <a:ext uri="{FF2B5EF4-FFF2-40B4-BE49-F238E27FC236}">
                <a16:creationId xmlns:a16="http://schemas.microsoft.com/office/drawing/2014/main" id="{D943C10C-50C1-4C40-A7AA-882EC5205CAB}"/>
              </a:ext>
            </a:extLst>
          </p:cNvPr>
          <p:cNvSpPr txBox="1"/>
          <p:nvPr/>
        </p:nvSpPr>
        <p:spPr>
          <a:xfrm>
            <a:off x="457200" y="1566733"/>
            <a:ext cx="5150644" cy="692498"/>
          </a:xfrm>
          <a:prstGeom prst="rect">
            <a:avLst/>
          </a:prstGeom>
          <a:noFill/>
        </p:spPr>
        <p:txBody>
          <a:bodyPr wrap="square" lIns="0" rtlCol="0">
            <a:noAutofit/>
          </a:bodyPr>
          <a:lstStyle/>
          <a:p>
            <a:r>
              <a:rPr lang="en-US" sz="3600">
                <a:latin typeface="+mj-lt"/>
              </a:rPr>
              <a:t>Q&amp;A</a:t>
            </a:r>
          </a:p>
        </p:txBody>
      </p:sp>
      <p:sp>
        <p:nvSpPr>
          <p:cNvPr id="2" name="Date Placeholder 1">
            <a:extLst>
              <a:ext uri="{FF2B5EF4-FFF2-40B4-BE49-F238E27FC236}">
                <a16:creationId xmlns:a16="http://schemas.microsoft.com/office/drawing/2014/main" id="{3EE06CC4-EE61-D94D-A01E-571176EEF0E7}"/>
              </a:ext>
            </a:extLst>
          </p:cNvPr>
          <p:cNvSpPr>
            <a:spLocks noGrp="1"/>
          </p:cNvSpPr>
          <p:nvPr>
            <p:ph type="dt" sz="half" idx="14"/>
          </p:nvPr>
        </p:nvSpPr>
        <p:spPr/>
        <p:txBody>
          <a:bodyPr/>
          <a:lstStyle/>
          <a:p>
            <a:fld id="{E36ADD71-FA22-473A-9CD2-9D4E875F4E47}" type="datetime1">
              <a:rPr lang="en-US" smtClean="0"/>
              <a:t>3/29/22</a:t>
            </a:fld>
            <a:endParaRPr lang="en-US"/>
          </a:p>
        </p:txBody>
      </p:sp>
      <p:sp>
        <p:nvSpPr>
          <p:cNvPr id="4" name="Footer Placeholder 3">
            <a:extLst>
              <a:ext uri="{FF2B5EF4-FFF2-40B4-BE49-F238E27FC236}">
                <a16:creationId xmlns:a16="http://schemas.microsoft.com/office/drawing/2014/main" id="{64B6B885-531C-D045-A68A-3D755C35A5C4}"/>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D5CCE80D-9CBB-6040-9C12-F7CD72EDBB27}"/>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11" name="TextBox 10">
            <a:extLst>
              <a:ext uri="{FF2B5EF4-FFF2-40B4-BE49-F238E27FC236}">
                <a16:creationId xmlns:a16="http://schemas.microsoft.com/office/drawing/2014/main" id="{2B01220B-5524-46A7-9316-23267B65B0D1}"/>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10" name="Graphic 9">
            <a:extLst>
              <a:ext uri="{FF2B5EF4-FFF2-40B4-BE49-F238E27FC236}">
                <a16:creationId xmlns:a16="http://schemas.microsoft.com/office/drawing/2014/main" id="{C1FCE037-F9F7-314D-9DD0-D6567D0254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686865939"/>
      </p:ext>
    </p:extLst>
  </p:cSld>
  <p:clrMapOvr>
    <a:overrideClrMapping bg1="dk1" tx1="lt1" bg2="dk2" tx2="lt2" accent1="accent1" accent2="accent2" accent3="accent3" accent4="accent4" accent5="accent5" accent6="accent6" hlink="hlink" folHlink="folHlink"/>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HeaderVersion4">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6AC8A2-CA70-4049-B014-BB9F426BC73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0" y="-2610"/>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4917385" cy="1219199"/>
          </a:xfrm>
        </p:spPr>
        <p:txBody>
          <a:bodyPr anchor="t"/>
          <a:lstStyle>
            <a:lvl1pPr>
              <a:defRPr sz="3300">
                <a:solidFill>
                  <a:schemeClr val="bg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
        <p:nvSpPr>
          <p:cNvPr id="3" name="Date Placeholder 2">
            <a:extLst>
              <a:ext uri="{FF2B5EF4-FFF2-40B4-BE49-F238E27FC236}">
                <a16:creationId xmlns:a16="http://schemas.microsoft.com/office/drawing/2014/main" id="{47043356-783F-E545-8939-76C71C3D9606}"/>
              </a:ext>
            </a:extLst>
          </p:cNvPr>
          <p:cNvSpPr>
            <a:spLocks noGrp="1"/>
          </p:cNvSpPr>
          <p:nvPr>
            <p:ph type="dt" sz="half" idx="10"/>
          </p:nvPr>
        </p:nvSpPr>
        <p:spPr/>
        <p:txBody>
          <a:bodyPr/>
          <a:lstStyle/>
          <a:p>
            <a:fld id="{D5C1319B-BC30-4A43-B9E8-897FC700C6CB}" type="datetime1">
              <a:rPr lang="en-US" smtClean="0"/>
              <a:t>3/29/22</a:t>
            </a:fld>
            <a:endParaRPr lang="en-US"/>
          </a:p>
        </p:txBody>
      </p:sp>
      <p:sp>
        <p:nvSpPr>
          <p:cNvPr id="4" name="Footer Placeholder 3">
            <a:extLst>
              <a:ext uri="{FF2B5EF4-FFF2-40B4-BE49-F238E27FC236}">
                <a16:creationId xmlns:a16="http://schemas.microsoft.com/office/drawing/2014/main" id="{2DE1A212-2529-804C-B7A6-9B2BA4195DC1}"/>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CF847947-B017-0044-83FA-22F75CBD101C}"/>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BC7D8534-53E8-2042-9567-61AA812798B3}"/>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2558" y="4708179"/>
            <a:ext cx="291263" cy="173736"/>
          </a:xfrm>
          <a:prstGeom prst="rect">
            <a:avLst/>
          </a:prstGeom>
        </p:spPr>
      </p:pic>
    </p:spTree>
    <p:extLst>
      <p:ext uri="{BB962C8B-B14F-4D97-AF65-F5344CB8AC3E}">
        <p14:creationId xmlns:p14="http://schemas.microsoft.com/office/powerpoint/2010/main" val="236676133"/>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You">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70DC09-D697-41E2-892A-737745A46204}"/>
              </a:ext>
            </a:extLst>
          </p:cNvPr>
          <p:cNvPicPr>
            <a:picLocks noChangeAspect="1"/>
          </p:cNvPicPr>
          <p:nvPr/>
        </p:nvPicPr>
        <p:blipFill>
          <a:blip r:embed="rId2">
            <a:extLst>
              <a:ext uri="{28A0092B-C50C-407E-A947-70E740481C1C}">
                <a14:useLocalDpi xmlns:a14="http://schemas.microsoft.com/office/drawing/2010/main" val="0"/>
              </a:ext>
            </a:extLst>
          </a:blip>
          <a:srcRect l="82" r="82"/>
          <a:stretch/>
        </p:blipFill>
        <p:spPr bwMode="ltGray">
          <a:xfrm>
            <a:off x="-2" y="0"/>
            <a:ext cx="9141714" cy="5143500"/>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solidFill>
                  <a:schemeClr val="bg1"/>
                </a:solidFill>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
        <p:nvSpPr>
          <p:cNvPr id="2" name="Date Placeholder 1">
            <a:extLst>
              <a:ext uri="{FF2B5EF4-FFF2-40B4-BE49-F238E27FC236}">
                <a16:creationId xmlns:a16="http://schemas.microsoft.com/office/drawing/2014/main" id="{E437D709-AC7A-1545-A8FF-EDDB5EDED020}"/>
              </a:ext>
            </a:extLst>
          </p:cNvPr>
          <p:cNvSpPr>
            <a:spLocks noGrp="1"/>
          </p:cNvSpPr>
          <p:nvPr>
            <p:ph type="dt" sz="half" idx="10"/>
          </p:nvPr>
        </p:nvSpPr>
        <p:spPr/>
        <p:txBody>
          <a:bodyPr/>
          <a:lstStyle/>
          <a:p>
            <a:fld id="{90D8A6CA-87F5-4E96-A3D6-C180B2431B82}" type="datetime1">
              <a:rPr lang="en-US" smtClean="0"/>
              <a:t>3/29/22</a:t>
            </a:fld>
            <a:endParaRPr lang="en-US"/>
          </a:p>
        </p:txBody>
      </p:sp>
      <p:sp>
        <p:nvSpPr>
          <p:cNvPr id="3" name="Footer Placeholder 2">
            <a:extLst>
              <a:ext uri="{FF2B5EF4-FFF2-40B4-BE49-F238E27FC236}">
                <a16:creationId xmlns:a16="http://schemas.microsoft.com/office/drawing/2014/main" id="{9CE77521-4C36-464F-82D4-8684AFF8624C}"/>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1354B4B0-84F5-324C-88D2-5EF8A05C345E}"/>
              </a:ext>
            </a:extLst>
          </p:cNvPr>
          <p:cNvSpPr>
            <a:spLocks noGrp="1"/>
          </p:cNvSpPr>
          <p:nvPr>
            <p:ph type="sldNum" sz="quarter" idx="12"/>
          </p:nvPr>
        </p:nvSpPr>
        <p:spPr/>
        <p:txBody>
          <a:bodyPr/>
          <a:lstStyle>
            <a:lvl1pPr>
              <a:defRPr>
                <a:solidFill>
                  <a:schemeClr val="tx1"/>
                </a:solidFill>
              </a:defRPr>
            </a:lvl1pPr>
          </a:lstStyle>
          <a:p>
            <a:fld id="{7834CDD4-D76F-4459-B025-0310E913C243}" type="slidenum">
              <a:rPr lang="en-US" smtClean="0"/>
              <a:pPr/>
              <a:t>‹#›</a:t>
            </a:fld>
            <a:endParaRPr lang="en-US"/>
          </a:p>
        </p:txBody>
      </p:sp>
      <p:pic>
        <p:nvPicPr>
          <p:cNvPr id="10" name="Picture 9">
            <a:extLst>
              <a:ext uri="{FF2B5EF4-FFF2-40B4-BE49-F238E27FC236}">
                <a16:creationId xmlns:a16="http://schemas.microsoft.com/office/drawing/2014/main" id="{2F979C8B-0B60-1C4C-97DC-7E83CD889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698222349"/>
      </p:ext>
    </p:extLst>
  </p:cSld>
  <p:clrMapOvr>
    <a:overrideClrMapping bg1="dk1" tx1="lt1" bg2="dk2" tx2="lt2" accent1="accent1" accent2="accent2" accent3="accent3" accent4="accent4" accent5="accent5" accent6="accent6" hlink="hlink" folHlink="folHlink"/>
  </p:clrMapOvr>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ankYou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246B3C-D374-42E8-A4C4-B0A5A994205C}"/>
              </a:ext>
            </a:extLst>
          </p:cNvPr>
          <p:cNvPicPr>
            <a:picLocks noChangeAspect="1"/>
          </p:cNvPicPr>
          <p:nvPr/>
        </p:nvPicPr>
        <p:blipFill>
          <a:blip r:embed="rId2">
            <a:extLst>
              <a:ext uri="{28A0092B-C50C-407E-A947-70E740481C1C}">
                <a14:useLocalDpi xmlns:a14="http://schemas.microsoft.com/office/drawing/2010/main" val="0"/>
              </a:ext>
            </a:extLst>
          </a:blip>
          <a:srcRect l="43" r="43"/>
          <a:stretch/>
        </p:blipFill>
        <p:spPr bwMode="ltGray">
          <a:xfrm>
            <a:off x="-1" y="0"/>
            <a:ext cx="9141714" cy="5143501"/>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sp>
        <p:nvSpPr>
          <p:cNvPr id="2" name="Date Placeholder 1">
            <a:extLst>
              <a:ext uri="{FF2B5EF4-FFF2-40B4-BE49-F238E27FC236}">
                <a16:creationId xmlns:a16="http://schemas.microsoft.com/office/drawing/2014/main" id="{C08D9C94-654C-9B40-9214-EC331E788875}"/>
              </a:ext>
            </a:extLst>
          </p:cNvPr>
          <p:cNvSpPr>
            <a:spLocks noGrp="1"/>
          </p:cNvSpPr>
          <p:nvPr>
            <p:ph type="dt" sz="half" idx="10"/>
          </p:nvPr>
        </p:nvSpPr>
        <p:spPr/>
        <p:txBody>
          <a:bodyPr/>
          <a:lstStyle/>
          <a:p>
            <a:fld id="{06E5C7EF-6E9A-4AFF-AA7E-5B7613E21E17}" type="datetime1">
              <a:rPr lang="en-US" smtClean="0"/>
              <a:t>3/29/22</a:t>
            </a:fld>
            <a:endParaRPr lang="en-US"/>
          </a:p>
        </p:txBody>
      </p:sp>
      <p:sp>
        <p:nvSpPr>
          <p:cNvPr id="3" name="Footer Placeholder 2">
            <a:extLst>
              <a:ext uri="{FF2B5EF4-FFF2-40B4-BE49-F238E27FC236}">
                <a16:creationId xmlns:a16="http://schemas.microsoft.com/office/drawing/2014/main" id="{58568C64-E498-0043-96A3-B94FD62B536E}"/>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D1E1814D-DC68-944F-A9A8-850689EBA83C}"/>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1" name="Picture 10">
            <a:extLst>
              <a:ext uri="{FF2B5EF4-FFF2-40B4-BE49-F238E27FC236}">
                <a16:creationId xmlns:a16="http://schemas.microsoft.com/office/drawing/2014/main" id="{54197AC1-EB0F-884D-93D8-69C3215C7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3391232034"/>
      </p:ext>
    </p:extLst>
  </p:cSld>
  <p:clrMapOvr>
    <a:overrideClrMapping bg1="lt1" tx1="dk1" bg2="lt2" tx2="dk2" accent1="accent1" accent2="accent2" accent3="accent3" accent4="accent4" accent5="accent5" accent6="accent6" hlink="hlink" folHlink="folHlink"/>
  </p:clrMapOvr>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ankYou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1E2C7D-813B-4A05-B7BB-C93AB010A6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2" y="-1"/>
            <a:ext cx="9141714" cy="5146071"/>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solidFill>
                  <a:schemeClr val="bg1"/>
                </a:solidFill>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
        <p:nvSpPr>
          <p:cNvPr id="2" name="Date Placeholder 1">
            <a:extLst>
              <a:ext uri="{FF2B5EF4-FFF2-40B4-BE49-F238E27FC236}">
                <a16:creationId xmlns:a16="http://schemas.microsoft.com/office/drawing/2014/main" id="{282324EE-9B2B-5A43-86D8-F012DB296DC9}"/>
              </a:ext>
            </a:extLst>
          </p:cNvPr>
          <p:cNvSpPr>
            <a:spLocks noGrp="1"/>
          </p:cNvSpPr>
          <p:nvPr>
            <p:ph type="dt" sz="half" idx="10"/>
          </p:nvPr>
        </p:nvSpPr>
        <p:spPr/>
        <p:txBody>
          <a:bodyPr/>
          <a:lstStyle/>
          <a:p>
            <a:fld id="{DE221E39-AA46-44B7-94ED-65A2FC28BBA7}" type="datetime1">
              <a:rPr lang="en-US" smtClean="0"/>
              <a:t>3/29/22</a:t>
            </a:fld>
            <a:endParaRPr lang="en-US"/>
          </a:p>
        </p:txBody>
      </p:sp>
      <p:sp>
        <p:nvSpPr>
          <p:cNvPr id="3" name="Footer Placeholder 2">
            <a:extLst>
              <a:ext uri="{FF2B5EF4-FFF2-40B4-BE49-F238E27FC236}">
                <a16:creationId xmlns:a16="http://schemas.microsoft.com/office/drawing/2014/main" id="{4D67DB2D-DB94-F248-BD28-9CC7F2EBCA05}"/>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CECE3B5C-4111-1A43-92BE-8F5FA4A7CF90}"/>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1" name="Picture 10">
            <a:extLst>
              <a:ext uri="{FF2B5EF4-FFF2-40B4-BE49-F238E27FC236}">
                <a16:creationId xmlns:a16="http://schemas.microsoft.com/office/drawing/2014/main" id="{7615977A-9814-1D4F-A128-E19AFA38E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2857612826"/>
      </p:ext>
    </p:extLst>
  </p:cSld>
  <p:clrMapOvr>
    <a:overrideClrMapping bg1="lt1" tx1="dk1" bg2="lt2" tx2="dk2" accent1="accent1" accent2="accent2" accent3="accent3" accent4="accent4" accent5="accent5" accent6="accent6" hlink="hlink" folHlink="folHlink"/>
  </p:clrMapOvr>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hankYou3">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E7A6CF-C9B0-455A-8447-826F7A27295E}"/>
              </a:ext>
            </a:extLst>
          </p:cNvPr>
          <p:cNvPicPr>
            <a:picLocks noChangeAspect="1"/>
          </p:cNvPicPr>
          <p:nvPr/>
        </p:nvPicPr>
        <p:blipFill>
          <a:blip r:embed="rId2">
            <a:extLst>
              <a:ext uri="{28A0092B-C50C-407E-A947-70E740481C1C}">
                <a14:useLocalDpi xmlns:a14="http://schemas.microsoft.com/office/drawing/2010/main" val="0"/>
              </a:ext>
            </a:extLst>
          </a:blip>
          <a:srcRect t="23" b="23"/>
          <a:stretch/>
        </p:blipFill>
        <p:spPr>
          <a:xfrm>
            <a:off x="-2" y="3213"/>
            <a:ext cx="9141714" cy="5143690"/>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solidFill>
                  <a:schemeClr val="bg1"/>
                </a:solidFill>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
        <p:nvSpPr>
          <p:cNvPr id="2" name="Date Placeholder 1">
            <a:extLst>
              <a:ext uri="{FF2B5EF4-FFF2-40B4-BE49-F238E27FC236}">
                <a16:creationId xmlns:a16="http://schemas.microsoft.com/office/drawing/2014/main" id="{65E4CE2D-3EEF-1E47-A0E4-65D80D7F8E04}"/>
              </a:ext>
            </a:extLst>
          </p:cNvPr>
          <p:cNvSpPr>
            <a:spLocks noGrp="1"/>
          </p:cNvSpPr>
          <p:nvPr>
            <p:ph type="dt" sz="half" idx="10"/>
          </p:nvPr>
        </p:nvSpPr>
        <p:spPr/>
        <p:txBody>
          <a:bodyPr/>
          <a:lstStyle/>
          <a:p>
            <a:fld id="{73DB43B9-08D8-4CF2-8A44-F5FE8DA78101}" type="datetime1">
              <a:rPr lang="en-US" smtClean="0"/>
              <a:t>3/29/22</a:t>
            </a:fld>
            <a:endParaRPr lang="en-US"/>
          </a:p>
        </p:txBody>
      </p:sp>
      <p:sp>
        <p:nvSpPr>
          <p:cNvPr id="3" name="Footer Placeholder 2">
            <a:extLst>
              <a:ext uri="{FF2B5EF4-FFF2-40B4-BE49-F238E27FC236}">
                <a16:creationId xmlns:a16="http://schemas.microsoft.com/office/drawing/2014/main" id="{3596C30B-6AEB-0F41-99B4-4735FC462A3A}"/>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51E04F47-873D-C04B-9B71-4A2058AEB577}"/>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2" name="Picture 11">
            <a:extLst>
              <a:ext uri="{FF2B5EF4-FFF2-40B4-BE49-F238E27FC236}">
                <a16:creationId xmlns:a16="http://schemas.microsoft.com/office/drawing/2014/main" id="{EA2BB051-B327-4340-8578-C950C494D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3029102583"/>
      </p:ext>
    </p:extLst>
  </p:cSld>
  <p:clrMapOvr>
    <a:overrideClrMapping bg1="lt1" tx1="dk1" bg2="lt2" tx2="dk2" accent1="accent1" accent2="accent2" accent3="accent3" accent4="accent4" accent5="accent5" accent6="accent6" hlink="hlink" folHlink="folHlink"/>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Blank Dark">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fld id="{01676C6B-61A3-41FF-B3E0-C9A8BD5AC4A0}" type="datetime1">
              <a:rPr lang="en-US" smtClean="0"/>
              <a:t>3/29/22</a:t>
            </a:fld>
            <a:endParaRPr lang="en-US"/>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8" name="TextBox 7">
            <a:extLst>
              <a:ext uri="{FF2B5EF4-FFF2-40B4-BE49-F238E27FC236}">
                <a16:creationId xmlns:a16="http://schemas.microsoft.com/office/drawing/2014/main" id="{C89B82EC-7E5F-4FC1-8D70-7BE74640FA03}"/>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9" name="Graphic 8">
            <a:extLst>
              <a:ext uri="{FF2B5EF4-FFF2-40B4-BE49-F238E27FC236}">
                <a16:creationId xmlns:a16="http://schemas.microsoft.com/office/drawing/2014/main" id="{168138B9-2132-0046-8C2D-78B1940DDC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3425530939"/>
      </p:ext>
    </p:extLst>
  </p:cSld>
  <p:clrMapOvr>
    <a:overrideClrMapping bg1="dk1" tx1="lt1" bg2="dk2" tx2="lt2" accent1="accent1" accent2="accent2" accent3="accent3" accent4="accent4" accent5="accent5" accent6="accent6" hlink="hlink" folHlink="folHlink"/>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42900" y="114936"/>
            <a:ext cx="8443913" cy="620870"/>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42900" y="1028700"/>
            <a:ext cx="8443913" cy="2928938"/>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F631052-2BA5-AE42-A577-D84C98AA2343}"/>
              </a:ext>
            </a:extLst>
          </p:cNvPr>
          <p:cNvSpPr>
            <a:spLocks noGrp="1"/>
          </p:cNvSpPr>
          <p:nvPr>
            <p:ph type="dt" sz="half" idx="11"/>
          </p:nvPr>
        </p:nvSpPr>
        <p:spPr/>
        <p:txBody>
          <a:bodyPr/>
          <a:lstStyle/>
          <a:p>
            <a:fld id="{5DD017F7-887F-484F-8A9B-AAEA92F58610}" type="datetime1">
              <a:rPr lang="en-US" smtClean="0"/>
              <a:t>3/29/22</a:t>
            </a:fld>
            <a:endParaRPr lang="en-US"/>
          </a:p>
        </p:txBody>
      </p:sp>
      <p:sp>
        <p:nvSpPr>
          <p:cNvPr id="6" name="Footer Placeholder 5">
            <a:extLst>
              <a:ext uri="{FF2B5EF4-FFF2-40B4-BE49-F238E27FC236}">
                <a16:creationId xmlns:a16="http://schemas.microsoft.com/office/drawing/2014/main" id="{265EA605-6623-4146-8B6E-56B0773D6237}"/>
              </a:ext>
            </a:extLst>
          </p:cNvPr>
          <p:cNvSpPr>
            <a:spLocks noGrp="1"/>
          </p:cNvSpPr>
          <p:nvPr>
            <p:ph type="ftr" sz="quarter" idx="12"/>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B9FBD71A-C8B6-B649-8CCD-7C03536F223C}"/>
              </a:ext>
            </a:extLst>
          </p:cNvPr>
          <p:cNvSpPr>
            <a:spLocks noGrp="1"/>
          </p:cNvSpPr>
          <p:nvPr>
            <p:ph type="sldNum" sz="quarter" idx="13"/>
          </p:nvPr>
        </p:nvSpPr>
        <p:spPr/>
        <p:txBody>
          <a:body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F9045FD4-9A00-DB45-8CE3-A89D398BF4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33295373"/>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1_Title_TwoSpeakers">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E126EE-C025-5948-A2CA-09B44FD20E5E}"/>
              </a:ext>
            </a:extLst>
          </p:cNvPr>
          <p:cNvPicPr>
            <a:picLocks noChangeAspect="1"/>
          </p:cNvPicPr>
          <p:nvPr userDrawn="1"/>
        </p:nvPicPr>
        <p:blipFill>
          <a:blip r:embed="rId2" r:link="rId3"/>
          <a:stretch>
            <a:fillRect/>
          </a:stretch>
        </p:blipFill>
        <p:spPr>
          <a:xfrm>
            <a:off x="0" y="0"/>
            <a:ext cx="9144000" cy="5143500"/>
          </a:xfrm>
          <a:prstGeom prst="rect">
            <a:avLst/>
          </a:prstGeom>
        </p:spPr>
      </p:pic>
      <p:sp>
        <p:nvSpPr>
          <p:cNvPr id="6" name="Text Placeholder 11"/>
          <p:cNvSpPr>
            <a:spLocks noGrp="1"/>
          </p:cNvSpPr>
          <p:nvPr>
            <p:ph type="body" sz="quarter" idx="10"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342900" y="1908229"/>
            <a:ext cx="7324988" cy="744537"/>
          </a:xfrm>
          <a:prstGeom prst="rect">
            <a:avLst/>
          </a:prstGeom>
        </p:spPr>
        <p:txBody>
          <a:bodyPr>
            <a:noAutofit/>
          </a:bodyPr>
          <a:lstStyle>
            <a:lvl1pPr marL="0" indent="0" algn="l">
              <a:buNone/>
              <a:defRPr sz="40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342900" y="2658576"/>
            <a:ext cx="6041582" cy="769527"/>
          </a:xfrm>
          <a:prstGeom prst="rect">
            <a:avLst/>
          </a:prstGeom>
        </p:spPr>
        <p:txBody>
          <a:bodyPr/>
          <a:lstStyle>
            <a:lvl1pPr marL="0" indent="0" algn="l">
              <a:buNone/>
              <a:defRPr sz="1813"/>
            </a:lvl1pPr>
          </a:lstStyle>
          <a:p>
            <a:pPr lvl="0"/>
            <a:r>
              <a:rPr lang="en-US" dirty="0"/>
              <a:t>Click to edit subtitle</a:t>
            </a:r>
          </a:p>
        </p:txBody>
      </p:sp>
      <p:pic>
        <p:nvPicPr>
          <p:cNvPr id="9" name="Picture 8"/>
          <p:cNvPicPr>
            <a:picLocks noChangeAspect="1"/>
          </p:cNvPicPr>
          <p:nvPr userDrawn="1"/>
        </p:nvPicPr>
        <p:blipFill>
          <a:blip r:embed="rId4"/>
          <a:srcRect/>
          <a:stretch/>
        </p:blipFill>
        <p:spPr>
          <a:xfrm>
            <a:off x="343013" y="457200"/>
            <a:ext cx="848087" cy="507162"/>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spTree>
    <p:extLst>
      <p:ext uri="{BB962C8B-B14F-4D97-AF65-F5344CB8AC3E}">
        <p14:creationId xmlns:p14="http://schemas.microsoft.com/office/powerpoint/2010/main" val="693335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8"/>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20"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3"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7"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409373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8115300" y="4594860"/>
            <a:ext cx="830580" cy="4267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24" dirty="0"/>
          </a:p>
        </p:txBody>
      </p:sp>
      <p:pic>
        <p:nvPicPr>
          <p:cNvPr id="4" name="Picture 3">
            <a:extLst>
              <a:ext uri="{FF2B5EF4-FFF2-40B4-BE49-F238E27FC236}">
                <a16:creationId xmlns:a16="http://schemas.microsoft.com/office/drawing/2014/main" id="{6C088F35-39AE-534E-AD03-B21DD335F80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hasCustomPrompt="1"/>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42900" y="2970213"/>
            <a:ext cx="5137150" cy="489424"/>
          </a:xfrm>
          <a:prstGeom prst="rect">
            <a:avLst/>
          </a:prstGeom>
        </p:spPr>
        <p:txBody>
          <a:bodyPr/>
          <a:lstStyle>
            <a:lvl1pPr>
              <a:defRPr sz="1813"/>
            </a:lvl1pPr>
            <a:lvl2pPr marL="457200" indent="0">
              <a:buNone/>
              <a:defRPr/>
            </a:lvl2pPr>
          </a:lstStyle>
          <a:p>
            <a:pPr lvl="0"/>
            <a:r>
              <a:rPr lang="en-US" dirty="0"/>
              <a:t>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343013" y="457200"/>
            <a:ext cx="848087" cy="507162"/>
          </a:xfrm>
          <a:prstGeom prst="rect">
            <a:avLst/>
          </a:prstGeom>
        </p:spPr>
      </p:pic>
      <p:pic>
        <p:nvPicPr>
          <p:cNvPr id="8" name="Graphic 7">
            <a:extLst>
              <a:ext uri="{FF2B5EF4-FFF2-40B4-BE49-F238E27FC236}">
                <a16:creationId xmlns:a16="http://schemas.microsoft.com/office/drawing/2014/main" id="{EA75722D-AFC3-7A47-A701-D6AB85A72BA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701300502"/>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Option 1">
    <p:bg>
      <p:bgRef idx="1001">
        <a:schemeClr val="bg2"/>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a:srcRect t="2464" r="14292" b="2464"/>
          <a:stretch/>
        </p:blipFill>
        <p:spPr>
          <a:xfrm>
            <a:off x="5830960" y="0"/>
            <a:ext cx="3313041" cy="5143500"/>
          </a:xfrm>
          <a:prstGeom prst="rect">
            <a:avLst/>
          </a:prstGeom>
        </p:spPr>
      </p:pic>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13756"/>
            <a:ext cx="1223757" cy="343599"/>
          </a:xfrm>
          <a:prstGeom prst="rect">
            <a:avLst/>
          </a:prstGeom>
        </p:spPr>
      </p:pic>
      <p:pic>
        <p:nvPicPr>
          <p:cNvPr id="13" name="Graphic 12">
            <a:extLst>
              <a:ext uri="{FF2B5EF4-FFF2-40B4-BE49-F238E27FC236}">
                <a16:creationId xmlns:a16="http://schemas.microsoft.com/office/drawing/2014/main" id="{64D7E0C0-1400-D647-9B51-8BAD498E232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40337974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HeaderVersion2">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63C40C-65D6-43B9-9CA7-C72FC88C03C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1" y="2228"/>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5029200" cy="1219199"/>
          </a:xfrm>
        </p:spPr>
        <p:txBody>
          <a:bodyPr anchor="t"/>
          <a:lstStyle>
            <a:lvl1pPr>
              <a:defRPr sz="3300"/>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
        <p:nvSpPr>
          <p:cNvPr id="3" name="Date Placeholder 2">
            <a:extLst>
              <a:ext uri="{FF2B5EF4-FFF2-40B4-BE49-F238E27FC236}">
                <a16:creationId xmlns:a16="http://schemas.microsoft.com/office/drawing/2014/main" id="{5C030F6B-FC0A-924B-9EA8-2BB9B2CC7E04}"/>
              </a:ext>
            </a:extLst>
          </p:cNvPr>
          <p:cNvSpPr>
            <a:spLocks noGrp="1"/>
          </p:cNvSpPr>
          <p:nvPr>
            <p:ph type="dt" sz="half" idx="10"/>
          </p:nvPr>
        </p:nvSpPr>
        <p:spPr/>
        <p:txBody>
          <a:bodyPr/>
          <a:lstStyle/>
          <a:p>
            <a:fld id="{F09699D0-046B-4E48-A0D4-42DB4F10EDE2}" type="datetime1">
              <a:rPr lang="en-US" smtClean="0"/>
              <a:t>3/29/22</a:t>
            </a:fld>
            <a:endParaRPr lang="en-US"/>
          </a:p>
        </p:txBody>
      </p:sp>
      <p:sp>
        <p:nvSpPr>
          <p:cNvPr id="4" name="Footer Placeholder 3">
            <a:extLst>
              <a:ext uri="{FF2B5EF4-FFF2-40B4-BE49-F238E27FC236}">
                <a16:creationId xmlns:a16="http://schemas.microsoft.com/office/drawing/2014/main" id="{6549344F-8FC9-6C44-90AC-3F629F980E77}"/>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7029803-42D7-A244-9477-DD91AA020F97}"/>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448740C8-798F-114F-88B2-7A5C5E400B30}"/>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2425" y="4714269"/>
            <a:ext cx="289560" cy="173736"/>
          </a:xfrm>
          <a:prstGeom prst="rect">
            <a:avLst/>
          </a:prstGeom>
        </p:spPr>
      </p:pic>
    </p:spTree>
    <p:extLst>
      <p:ext uri="{BB962C8B-B14F-4D97-AF65-F5344CB8AC3E}">
        <p14:creationId xmlns:p14="http://schemas.microsoft.com/office/powerpoint/2010/main" val="2858777197"/>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3153832-733C-DC44-9B85-A94E4D76ED14}"/>
              </a:ext>
            </a:extLst>
          </p:cNvPr>
          <p:cNvSpPr>
            <a:spLocks noGrp="1"/>
          </p:cNvSpPr>
          <p:nvPr>
            <p:ph type="dt" sz="half" idx="14"/>
          </p:nvPr>
        </p:nvSpPr>
        <p:spPr/>
        <p:txBody>
          <a:bodyPr/>
          <a:lstStyle/>
          <a:p>
            <a:fld id="{F3FAF812-3ED0-4C31-9EE2-58436485E39B}" type="datetime1">
              <a:rPr lang="en-US" smtClean="0"/>
              <a:t>3/29/22</a:t>
            </a:fld>
            <a:endParaRPr lang="en-US"/>
          </a:p>
        </p:txBody>
      </p:sp>
      <p:sp>
        <p:nvSpPr>
          <p:cNvPr id="4" name="Footer Placeholder 3">
            <a:extLst>
              <a:ext uri="{FF2B5EF4-FFF2-40B4-BE49-F238E27FC236}">
                <a16:creationId xmlns:a16="http://schemas.microsoft.com/office/drawing/2014/main" id="{F9D078AB-DEAD-F743-9F61-1F1A88BD5F26}"/>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6" name="Content Placeholder 8">
            <a:extLst>
              <a:ext uri="{FF2B5EF4-FFF2-40B4-BE49-F238E27FC236}">
                <a16:creationId xmlns:a16="http://schemas.microsoft.com/office/drawing/2014/main" id="{CF04B6BC-7EA1-4535-9501-DB9C6C137299}"/>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7" name="Graphic 6">
            <a:extLst>
              <a:ext uri="{FF2B5EF4-FFF2-40B4-BE49-F238E27FC236}">
                <a16:creationId xmlns:a16="http://schemas.microsoft.com/office/drawing/2014/main" id="{BEC787B4-D350-4C44-809C-E8F58B7AA8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353237427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7"/>
            <a:ext cx="8446770" cy="565076"/>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336791" y="4802438"/>
            <a:ext cx="4447181" cy="107722"/>
          </a:xfrm>
          <a:prstGeom prst="rect">
            <a:avLst/>
          </a:prstGeom>
          <a:noFill/>
        </p:spPr>
        <p:txBody>
          <a:bodyPr wrap="square" lIns="0" tIns="0" rIns="0" bIns="0" rtlCol="0">
            <a:spAutoFit/>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700" b="0" i="0"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All rights reserved.</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8343509" y="4706911"/>
            <a:ext cx="443245" cy="265064"/>
          </a:xfrm>
          <a:prstGeom prst="rect">
            <a:avLst/>
          </a:prstGeom>
        </p:spPr>
      </p:pic>
    </p:spTree>
    <p:extLst>
      <p:ext uri="{BB962C8B-B14F-4D97-AF65-F5344CB8AC3E}">
        <p14:creationId xmlns:p14="http://schemas.microsoft.com/office/powerpoint/2010/main" val="953314924"/>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Blank">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F8E2CE-82E6-2B4B-9754-1864CBDA356F}"/>
              </a:ext>
            </a:extLst>
          </p:cNvPr>
          <p:cNvSpPr>
            <a:spLocks noGrp="1"/>
          </p:cNvSpPr>
          <p:nvPr>
            <p:ph type="dt" sz="half" idx="14"/>
          </p:nvPr>
        </p:nvSpPr>
        <p:spPr/>
        <p:txBody>
          <a:bodyPr/>
          <a:lstStyle/>
          <a:p>
            <a:fld id="{7307F68B-5824-42EC-8C18-F240F8B9434F}" type="datetime1">
              <a:rPr lang="en-US" smtClean="0"/>
              <a:t>3/29/22</a:t>
            </a:fld>
            <a:endParaRPr lang="en-US"/>
          </a:p>
        </p:txBody>
      </p:sp>
      <p:sp>
        <p:nvSpPr>
          <p:cNvPr id="3" name="Footer Placeholder 2">
            <a:extLst>
              <a:ext uri="{FF2B5EF4-FFF2-40B4-BE49-F238E27FC236}">
                <a16:creationId xmlns:a16="http://schemas.microsoft.com/office/drawing/2014/main" id="{EF46858B-BB8C-A14E-A484-43A5DC117E16}"/>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51350393-A79A-9C40-866B-A68329B2DE70}"/>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5" name="Content Placeholder 8">
            <a:extLst>
              <a:ext uri="{FF2B5EF4-FFF2-40B4-BE49-F238E27FC236}">
                <a16:creationId xmlns:a16="http://schemas.microsoft.com/office/drawing/2014/main" id="{62E7C63D-C747-4D69-8303-9744D5470803}"/>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6" name="Graphic 5">
            <a:extLst>
              <a:ext uri="{FF2B5EF4-FFF2-40B4-BE49-F238E27FC236}">
                <a16:creationId xmlns:a16="http://schemas.microsoft.com/office/drawing/2014/main" id="{FFFA2361-E4B3-C94C-A337-D7C0CE9958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283953275"/>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itle Only">
    <p:bg>
      <p:bgRef idx="1001">
        <a:schemeClr val="bg2"/>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pic>
        <p:nvPicPr>
          <p:cNvPr id="4" name="Graphic 3">
            <a:extLst>
              <a:ext uri="{FF2B5EF4-FFF2-40B4-BE49-F238E27FC236}">
                <a16:creationId xmlns:a16="http://schemas.microsoft.com/office/drawing/2014/main" id="{DFDDCD88-D393-3E4B-B497-7E2F60E6FA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942573844"/>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457200" y="1514475"/>
            <a:ext cx="8229600" cy="3143250"/>
          </a:xfrm>
        </p:spPr>
        <p:txBody>
          <a:bodyPr/>
          <a:lstStyle>
            <a:lvl1pPr marL="0" indent="0">
              <a:buNone/>
              <a:defRPr/>
            </a:lvl1pPr>
            <a:lvl2pPr marL="171450" indent="0">
              <a:buNone/>
              <a:defRPr/>
            </a:lvl2pPr>
            <a:lvl3pPr marL="377190" indent="0">
              <a:buNone/>
              <a:defRPr/>
            </a:lvl3pPr>
            <a:lvl4pPr marL="582930" indent="0">
              <a:buNone/>
              <a:defRPr/>
            </a:lvl4pPr>
            <a:lvl5pPr marL="788670" indent="0">
              <a:buNone/>
              <a:defRPr/>
            </a:lvl5pPr>
          </a:lstStyle>
          <a:p>
            <a:pPr lvl="0"/>
            <a:r>
              <a:rPr lang="en-US" dirty="0"/>
              <a:t>Type here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91ABE1-DFD1-BA43-8888-3F83A9C52095}"/>
              </a:ext>
            </a:extLst>
          </p:cNvPr>
          <p:cNvSpPr>
            <a:spLocks noGrp="1"/>
          </p:cNvSpPr>
          <p:nvPr>
            <p:ph type="dt" sz="half" idx="14"/>
          </p:nvPr>
        </p:nvSpPr>
        <p:spPr/>
        <p:txBody>
          <a:bodyPr/>
          <a:lstStyle/>
          <a:p>
            <a:fld id="{D21311DF-12A2-4DB8-836B-B21B97330BF2}" type="datetime1">
              <a:rPr lang="en-US" smtClean="0"/>
              <a:t>3/29/22</a:t>
            </a:fld>
            <a:endParaRPr lang="en-US"/>
          </a:p>
        </p:txBody>
      </p:sp>
      <p:sp>
        <p:nvSpPr>
          <p:cNvPr id="5" name="Footer Placeholder 4">
            <a:extLst>
              <a:ext uri="{FF2B5EF4-FFF2-40B4-BE49-F238E27FC236}">
                <a16:creationId xmlns:a16="http://schemas.microsoft.com/office/drawing/2014/main" id="{1CADE2C6-FD2D-6C42-8ADC-D7ABE39C0707}"/>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87352855-A88A-C84A-B616-146B5A6AA6B6}"/>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7" name="Content Placeholder 8">
            <a:extLst>
              <a:ext uri="{FF2B5EF4-FFF2-40B4-BE49-F238E27FC236}">
                <a16:creationId xmlns:a16="http://schemas.microsoft.com/office/drawing/2014/main" id="{C62AE5F7-7203-4866-A6AE-5FAA04E39F50}"/>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8" name="Graphic 7">
            <a:extLst>
              <a:ext uri="{FF2B5EF4-FFF2-40B4-BE49-F238E27FC236}">
                <a16:creationId xmlns:a16="http://schemas.microsoft.com/office/drawing/2014/main" id="{A8675E68-81E6-2843-8B1D-0733F01A8A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692688803"/>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Title and Content">
    <p:bg>
      <p:bgRef idx="1001">
        <a:schemeClr val="bg2"/>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Graphic 4">
            <a:extLst>
              <a:ext uri="{FF2B5EF4-FFF2-40B4-BE49-F238E27FC236}">
                <a16:creationId xmlns:a16="http://schemas.microsoft.com/office/drawing/2014/main" id="{B6038CDE-DF84-0D43-8EAD-FBAECA3AD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716515581"/>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2"/>
            <a:ext cx="9144000" cy="5141596"/>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2"/>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336791" y="4810602"/>
            <a:ext cx="4447181" cy="107722"/>
          </a:xfrm>
          <a:prstGeom prst="rect">
            <a:avLst/>
          </a:prstGeom>
          <a:noFill/>
        </p:spPr>
        <p:txBody>
          <a:bodyPr wrap="square" lIns="0" tIns="0" rIns="0" bIns="0" rtlCol="0">
            <a:spAutoFit/>
          </a:bodyPr>
          <a:lstStyle/>
          <a:p>
            <a:pPr marL="0" marR="0" indent="0" algn="l" defTabSz="45716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41" y="4706913"/>
            <a:ext cx="443363" cy="265064"/>
          </a:xfrm>
          <a:prstGeom prst="rect">
            <a:avLst/>
          </a:prstGeom>
        </p:spPr>
      </p:pic>
    </p:spTree>
    <p:extLst>
      <p:ext uri="{BB962C8B-B14F-4D97-AF65-F5344CB8AC3E}">
        <p14:creationId xmlns:p14="http://schemas.microsoft.com/office/powerpoint/2010/main" val="1360659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5166360" y="0"/>
            <a:ext cx="3977641" cy="5143500"/>
          </a:xfrm>
          <a:prstGeom prst="rect">
            <a:avLst/>
          </a:prstGeom>
        </p:spPr>
      </p:pic>
      <p:sp>
        <p:nvSpPr>
          <p:cNvPr id="2" name="Title 1"/>
          <p:cNvSpPr>
            <a:spLocks noGrp="1"/>
          </p:cNvSpPr>
          <p:nvPr>
            <p:ph type="title" hasCustomPrompt="1"/>
          </p:nvPr>
        </p:nvSpPr>
        <p:spPr>
          <a:xfrm>
            <a:off x="457202" y="1781176"/>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2" y="2928939"/>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38386"/>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2022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9" y="4786494"/>
            <a:ext cx="814184" cy="228601"/>
          </a:xfrm>
          <a:prstGeom prst="rect">
            <a:avLst/>
          </a:prstGeom>
        </p:spPr>
      </p:pic>
      <p:sp>
        <p:nvSpPr>
          <p:cNvPr id="4" name="Date Placeholder 3">
            <a:extLst>
              <a:ext uri="{FF2B5EF4-FFF2-40B4-BE49-F238E27FC236}">
                <a16:creationId xmlns:a16="http://schemas.microsoft.com/office/drawing/2014/main" id="{70C20C40-3A22-A745-826C-01A4759F0E85}"/>
              </a:ext>
            </a:extLst>
          </p:cNvPr>
          <p:cNvSpPr>
            <a:spLocks noGrp="1"/>
          </p:cNvSpPr>
          <p:nvPr>
            <p:ph type="dt" sz="half" idx="11"/>
          </p:nvPr>
        </p:nvSpPr>
        <p:spPr/>
        <p:txBody>
          <a:bodyPr/>
          <a:lstStyle/>
          <a:p>
            <a:fld id="{5DD017F7-887F-484F-8A9B-AAEA92F58610}" type="datetime1">
              <a:rPr lang="en-US" smtClean="0"/>
              <a:t>3/29/22</a:t>
            </a:fld>
            <a:endParaRPr lang="en-US"/>
          </a:p>
        </p:txBody>
      </p:sp>
      <p:sp>
        <p:nvSpPr>
          <p:cNvPr id="5" name="Footer Placeholder 4">
            <a:extLst>
              <a:ext uri="{FF2B5EF4-FFF2-40B4-BE49-F238E27FC236}">
                <a16:creationId xmlns:a16="http://schemas.microsoft.com/office/drawing/2014/main" id="{F9690D1A-20B0-534B-88BB-93594987E66B}"/>
              </a:ext>
            </a:extLst>
          </p:cNvPr>
          <p:cNvSpPr>
            <a:spLocks noGrp="1"/>
          </p:cNvSpPr>
          <p:nvPr>
            <p:ph type="ftr" sz="quarter" idx="12"/>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FA4BFAA0-128F-D642-8141-CDB5E24B4013}"/>
              </a:ext>
            </a:extLst>
          </p:cNvPr>
          <p:cNvSpPr>
            <a:spLocks noGrp="1"/>
          </p:cNvSpPr>
          <p:nvPr>
            <p:ph type="sldNum" sz="quarter" idx="13"/>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244370943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HeaderVersion3">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620CA3-C3D8-47D2-8499-ADB14419D9E3}"/>
              </a:ext>
            </a:extLst>
          </p:cNvPr>
          <p:cNvPicPr>
            <a:picLocks/>
          </p:cNvPicPr>
          <p:nvPr/>
        </p:nvPicPr>
        <p:blipFill>
          <a:blip r:embed="rId2">
            <a:extLst>
              <a:ext uri="{28A0092B-C50C-407E-A947-70E740481C1C}">
                <a14:useLocalDpi xmlns:a14="http://schemas.microsoft.com/office/drawing/2010/main"/>
              </a:ext>
            </a:extLst>
          </a:blip>
          <a:srcRect/>
          <a:stretch/>
        </p:blipFill>
        <p:spPr bwMode="ltGray">
          <a:xfrm>
            <a:off x="-1" y="0"/>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5029200" cy="1219199"/>
          </a:xfrm>
        </p:spPr>
        <p:txBody>
          <a:bodyPr anchor="t"/>
          <a:lstStyle>
            <a:lvl1pPr>
              <a:defRPr sz="33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endParaRPr lang="en-US" sz="450" dirty="0">
              <a:solidFill>
                <a:schemeClr val="bg1"/>
              </a:solidFill>
            </a:endParaRPr>
          </a:p>
        </p:txBody>
      </p:sp>
      <p:sp>
        <p:nvSpPr>
          <p:cNvPr id="3" name="Date Placeholder 2">
            <a:extLst>
              <a:ext uri="{FF2B5EF4-FFF2-40B4-BE49-F238E27FC236}">
                <a16:creationId xmlns:a16="http://schemas.microsoft.com/office/drawing/2014/main" id="{D424B128-3EE0-CF41-AFE8-BE78E2D5A281}"/>
              </a:ext>
            </a:extLst>
          </p:cNvPr>
          <p:cNvSpPr>
            <a:spLocks noGrp="1"/>
          </p:cNvSpPr>
          <p:nvPr>
            <p:ph type="dt" sz="half" idx="10"/>
          </p:nvPr>
        </p:nvSpPr>
        <p:spPr/>
        <p:txBody>
          <a:bodyPr/>
          <a:lstStyle/>
          <a:p>
            <a:fld id="{D445B3B4-3DB4-4F16-B6A7-2D2172642D09}" type="datetime1">
              <a:rPr lang="en-US" smtClean="0"/>
              <a:t>3/29/22</a:t>
            </a:fld>
            <a:endParaRPr lang="en-US"/>
          </a:p>
        </p:txBody>
      </p:sp>
      <p:sp>
        <p:nvSpPr>
          <p:cNvPr id="4" name="Footer Placeholder 3">
            <a:extLst>
              <a:ext uri="{FF2B5EF4-FFF2-40B4-BE49-F238E27FC236}">
                <a16:creationId xmlns:a16="http://schemas.microsoft.com/office/drawing/2014/main" id="{063A6D63-D316-3743-9E19-1AD97CA0B2AA}"/>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9B09CFD5-CA68-9A4F-A271-166BC5EB6ECC}"/>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0" name="Graphic 9">
            <a:extLst>
              <a:ext uri="{FF2B5EF4-FFF2-40B4-BE49-F238E27FC236}">
                <a16:creationId xmlns:a16="http://schemas.microsoft.com/office/drawing/2014/main" id="{8F8F82CC-8ADE-254A-A199-FB87DF81F0DA}"/>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2425" y="4714269"/>
            <a:ext cx="289560" cy="173736"/>
          </a:xfrm>
          <a:prstGeom prst="rect">
            <a:avLst/>
          </a:prstGeom>
        </p:spPr>
      </p:pic>
    </p:spTree>
    <p:extLst>
      <p:ext uri="{BB962C8B-B14F-4D97-AF65-F5344CB8AC3E}">
        <p14:creationId xmlns:p14="http://schemas.microsoft.com/office/powerpoint/2010/main" val="2700550787"/>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bg>
      <p:bgRef idx="1001">
        <a:schemeClr val="bg2"/>
      </p:bgRef>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20F6D0F-B00C-4488-B1C2-2E4B705625D4}"/>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a:p>
            <a:pPr lvl="1"/>
            <a:endParaRPr lang="en-US" dirty="0"/>
          </a:p>
        </p:txBody>
      </p:sp>
      <p:sp>
        <p:nvSpPr>
          <p:cNvPr id="2" name="Title 1">
            <a:extLst>
              <a:ext uri="{FF2B5EF4-FFF2-40B4-BE49-F238E27FC236}">
                <a16:creationId xmlns:a16="http://schemas.microsoft.com/office/drawing/2014/main" id="{833C33AB-9594-4983-B9F9-6E0A6C44C7C4}"/>
              </a:ext>
            </a:extLst>
          </p:cNvPr>
          <p:cNvSpPr>
            <a:spLocks noGrp="1"/>
          </p:cNvSpPr>
          <p:nvPr>
            <p:ph type="title" hasCustomPrompt="1"/>
          </p:nvPr>
        </p:nvSpPr>
        <p:spPr/>
        <p:txBody>
          <a:bodyPr vert="horz" lIns="0" tIns="45720" rIns="91440" bIns="45720" rtlCol="0" anchor="b" anchorCtr="0">
            <a:noAutofit/>
          </a:bodyPr>
          <a:lstStyle>
            <a:lvl1pPr>
              <a:defRPr lang="en-US" dirty="0"/>
            </a:lvl1pPr>
          </a:lstStyle>
          <a:p>
            <a:pPr lvl="0"/>
            <a:r>
              <a:rPr lang="en-US" dirty="0"/>
              <a:t>Two-column layout</a:t>
            </a:r>
          </a:p>
        </p:txBody>
      </p:sp>
      <p:sp>
        <p:nvSpPr>
          <p:cNvPr id="3" name="Content Placeholder 2">
            <a:extLst>
              <a:ext uri="{FF2B5EF4-FFF2-40B4-BE49-F238E27FC236}">
                <a16:creationId xmlns:a16="http://schemas.microsoft.com/office/drawing/2014/main" id="{CB229B46-A384-45C4-A7BA-8F3730F4945F}"/>
              </a:ext>
            </a:extLst>
          </p:cNvPr>
          <p:cNvSpPr>
            <a:spLocks noGrp="1"/>
          </p:cNvSpPr>
          <p:nvPr>
            <p:ph sz="half" idx="1" hasCustomPrompt="1"/>
          </p:nvPr>
        </p:nvSpPr>
        <p:spPr>
          <a:xfrm>
            <a:off x="457200" y="1529951"/>
            <a:ext cx="3868341" cy="3112296"/>
          </a:xfrm>
        </p:spPr>
        <p:txBody>
          <a:bodyPr lIns="0"/>
          <a:lstStyle>
            <a:lvl1pPr marL="0" indent="0">
              <a:spcAft>
                <a:spcPts val="1350"/>
              </a:spcAft>
              <a:buNone/>
              <a:defRPr sz="1500"/>
            </a:lvl1pPr>
          </a:lstStyle>
          <a:p>
            <a:pPr lvl="0"/>
            <a:r>
              <a:rPr lang="en-US" dirty="0"/>
              <a:t>Enter text</a:t>
            </a:r>
          </a:p>
        </p:txBody>
      </p:sp>
      <p:sp>
        <p:nvSpPr>
          <p:cNvPr id="4" name="Content Placeholder 3">
            <a:extLst>
              <a:ext uri="{FF2B5EF4-FFF2-40B4-BE49-F238E27FC236}">
                <a16:creationId xmlns:a16="http://schemas.microsoft.com/office/drawing/2014/main" id="{998C7A7E-2A85-4B33-B617-143D10EBF1F9}"/>
              </a:ext>
            </a:extLst>
          </p:cNvPr>
          <p:cNvSpPr>
            <a:spLocks noGrp="1"/>
          </p:cNvSpPr>
          <p:nvPr>
            <p:ph sz="half" idx="2" hasCustomPrompt="1"/>
          </p:nvPr>
        </p:nvSpPr>
        <p:spPr>
          <a:xfrm>
            <a:off x="4629150" y="1529951"/>
            <a:ext cx="4057650" cy="3112295"/>
          </a:xfrm>
        </p:spPr>
        <p:txBody>
          <a:bodyPr lIns="0"/>
          <a:lstStyle>
            <a:lvl1pPr marL="0" indent="0">
              <a:spcAft>
                <a:spcPts val="1350"/>
              </a:spcAft>
              <a:buNone/>
              <a:defRPr sz="1500"/>
            </a:lvl1pPr>
          </a:lstStyle>
          <a:p>
            <a:pPr lvl="0"/>
            <a:r>
              <a:rPr lang="en-US" dirty="0"/>
              <a:t>Enter text</a:t>
            </a:r>
          </a:p>
        </p:txBody>
      </p:sp>
      <p:sp>
        <p:nvSpPr>
          <p:cNvPr id="5" name="Date Placeholder 4">
            <a:extLst>
              <a:ext uri="{FF2B5EF4-FFF2-40B4-BE49-F238E27FC236}">
                <a16:creationId xmlns:a16="http://schemas.microsoft.com/office/drawing/2014/main" id="{58E26799-E40A-FF40-825F-B57C58C06DC3}"/>
              </a:ext>
            </a:extLst>
          </p:cNvPr>
          <p:cNvSpPr>
            <a:spLocks noGrp="1"/>
          </p:cNvSpPr>
          <p:nvPr>
            <p:ph type="dt" sz="half" idx="14"/>
          </p:nvPr>
        </p:nvSpPr>
        <p:spPr/>
        <p:txBody>
          <a:bodyPr/>
          <a:lstStyle/>
          <a:p>
            <a:fld id="{F95DF75F-1B35-43D8-A173-1BD8D54E2AF8}" type="datetime1">
              <a:rPr lang="en-US" smtClean="0"/>
              <a:t>3/29/22</a:t>
            </a:fld>
            <a:endParaRPr lang="en-US"/>
          </a:p>
        </p:txBody>
      </p:sp>
      <p:sp>
        <p:nvSpPr>
          <p:cNvPr id="6" name="Footer Placeholder 5">
            <a:extLst>
              <a:ext uri="{FF2B5EF4-FFF2-40B4-BE49-F238E27FC236}">
                <a16:creationId xmlns:a16="http://schemas.microsoft.com/office/drawing/2014/main" id="{2E2C241C-33BD-E54E-86D9-17347A85316E}"/>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17DBD263-9859-D042-9025-9D6F3D7D50E0}"/>
              </a:ext>
            </a:extLst>
          </p:cNvPr>
          <p:cNvSpPr>
            <a:spLocks noGrp="1"/>
          </p:cNvSpPr>
          <p:nvPr>
            <p:ph type="sldNum" sz="quarter" idx="16"/>
          </p:nvPr>
        </p:nvSpPr>
        <p:spPr/>
        <p:txBody>
          <a:bodyPr/>
          <a:lstStyle/>
          <a:p>
            <a:fld id="{7834CDD4-D76F-4459-B025-0310E913C243}" type="slidenum">
              <a:rPr lang="en-US" smtClean="0"/>
              <a:pPr/>
              <a:t>‹#›</a:t>
            </a:fld>
            <a:endParaRPr lang="en-US"/>
          </a:p>
        </p:txBody>
      </p:sp>
      <p:pic>
        <p:nvPicPr>
          <p:cNvPr id="10" name="Graphic 9">
            <a:extLst>
              <a:ext uri="{FF2B5EF4-FFF2-40B4-BE49-F238E27FC236}">
                <a16:creationId xmlns:a16="http://schemas.microsoft.com/office/drawing/2014/main" id="{1101A48E-20CB-6046-9AD9-9216B5476439}"/>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3258943839"/>
      </p:ext>
    </p:extLst>
  </p:cSld>
  <p:clrMapOvr>
    <a:overrideClrMapping bg1="dk1" tx1="lt1" bg2="dk2" tx2="lt2" accent1="accent1" accent2="accent2" accent3="accent3" accent4="accent4" accent5="accent5" accent6="accent6" hlink="hlink" folHlink="folHlink"/>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image" Target="../media/image1.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image" Target="../media/image2.svg"/><Relationship Id="rId20" Type="http://schemas.openxmlformats.org/officeDocument/2006/relationships/slideLayout" Target="../slideLayouts/slideLayout54.xml"/><Relationship Id="rId41"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3374A-1D85-4AF4-93EB-177AFDFEB932}"/>
              </a:ext>
            </a:extLst>
          </p:cNvPr>
          <p:cNvSpPr>
            <a:spLocks noGrp="1"/>
          </p:cNvSpPr>
          <p:nvPr>
            <p:ph type="title"/>
          </p:nvPr>
        </p:nvSpPr>
        <p:spPr>
          <a:xfrm>
            <a:off x="457200" y="685800"/>
            <a:ext cx="8229600" cy="457201"/>
          </a:xfrm>
          <a:prstGeom prst="rect">
            <a:avLst/>
          </a:prstGeom>
        </p:spPr>
        <p:txBody>
          <a:bodyPr vert="horz" lIns="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29F94A6-4861-47A6-BF4F-FA44CC1AC184}"/>
              </a:ext>
            </a:extLst>
          </p:cNvPr>
          <p:cNvSpPr>
            <a:spLocks noGrp="1"/>
          </p:cNvSpPr>
          <p:nvPr>
            <p:ph type="body" idx="1"/>
          </p:nvPr>
        </p:nvSpPr>
        <p:spPr>
          <a:xfrm>
            <a:off x="457200" y="1514475"/>
            <a:ext cx="8229600" cy="3143250"/>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372C8A-E0E8-4838-86E4-323ED3D5C715}"/>
              </a:ext>
            </a:extLst>
          </p:cNvPr>
          <p:cNvSpPr>
            <a:spLocks noGrp="1"/>
          </p:cNvSpPr>
          <p:nvPr>
            <p:ph type="dt" sz="half" idx="2"/>
          </p:nvPr>
        </p:nvSpPr>
        <p:spPr>
          <a:xfrm>
            <a:off x="628650" y="5214938"/>
            <a:ext cx="2057400" cy="273844"/>
          </a:xfrm>
          <a:prstGeom prst="rect">
            <a:avLst/>
          </a:prstGeom>
        </p:spPr>
        <p:txBody>
          <a:bodyPr vert="horz" lIns="91440" tIns="45720" rIns="91440" bIns="45720" rtlCol="0" anchor="ctr"/>
          <a:lstStyle>
            <a:lvl1pPr algn="l">
              <a:defRPr sz="750">
                <a:solidFill>
                  <a:schemeClr val="tx1"/>
                </a:solidFill>
              </a:defRPr>
            </a:lvl1pPr>
          </a:lstStyle>
          <a:p>
            <a:fld id="{5DD017F7-887F-484F-8A9B-AAEA92F58610}" type="datetime1">
              <a:rPr lang="en-US" smtClean="0"/>
              <a:t>3/29/22</a:t>
            </a:fld>
            <a:endParaRPr lang="en-US"/>
          </a:p>
        </p:txBody>
      </p:sp>
      <p:sp>
        <p:nvSpPr>
          <p:cNvPr id="5" name="Footer Placeholder 4">
            <a:extLst>
              <a:ext uri="{FF2B5EF4-FFF2-40B4-BE49-F238E27FC236}">
                <a16:creationId xmlns:a16="http://schemas.microsoft.com/office/drawing/2014/main" id="{49A42E8C-9050-4E5C-9A6E-BDEAF597EE3E}"/>
              </a:ext>
            </a:extLst>
          </p:cNvPr>
          <p:cNvSpPr>
            <a:spLocks noGrp="1"/>
          </p:cNvSpPr>
          <p:nvPr>
            <p:ph type="ftr" sz="quarter" idx="3"/>
          </p:nvPr>
        </p:nvSpPr>
        <p:spPr>
          <a:xfrm>
            <a:off x="3028950" y="5214938"/>
            <a:ext cx="3086100" cy="273844"/>
          </a:xfrm>
          <a:prstGeom prst="rect">
            <a:avLst/>
          </a:prstGeom>
        </p:spPr>
        <p:txBody>
          <a:bodyPr vert="horz" lIns="91440" tIns="45720" rIns="91440" bIns="45720" rtlCol="0" anchor="ctr"/>
          <a:lstStyle>
            <a:lvl1pPr algn="ctr">
              <a:defRPr sz="750">
                <a:solidFill>
                  <a:schemeClr val="tx1"/>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76010534-7DDF-46A1-99EF-4E3A14AD3E0B}"/>
              </a:ext>
            </a:extLst>
          </p:cNvPr>
          <p:cNvSpPr>
            <a:spLocks noGrp="1"/>
          </p:cNvSpPr>
          <p:nvPr>
            <p:ph type="sldNum" sz="quarter" idx="4"/>
          </p:nvPr>
        </p:nvSpPr>
        <p:spPr>
          <a:xfrm>
            <a:off x="6696900" y="4717125"/>
            <a:ext cx="2057400" cy="273844"/>
          </a:xfrm>
          <a:prstGeom prst="rect">
            <a:avLst/>
          </a:prstGeom>
        </p:spPr>
        <p:txBody>
          <a:bodyPr vert="horz" lIns="91440" tIns="45720" rIns="91440" bIns="45720" rtlCol="0" anchor="ctr"/>
          <a:lstStyle>
            <a:lvl1pPr algn="r">
              <a:defRPr sz="675">
                <a:solidFill>
                  <a:schemeClr val="tx1"/>
                </a:solidFill>
              </a:defRPr>
            </a:lvl1pPr>
          </a:lstStyle>
          <a:p>
            <a:fld id="{7834CDD4-D76F-4459-B025-0310E913C243}" type="slidenum">
              <a:rPr lang="en-US" smtClean="0"/>
              <a:pPr/>
              <a:t>‹#›</a:t>
            </a:fld>
            <a:endParaRPr lang="en-US"/>
          </a:p>
        </p:txBody>
      </p:sp>
      <p:sp>
        <p:nvSpPr>
          <p:cNvPr id="9" name="TextBox 8">
            <a:extLst>
              <a:ext uri="{FF2B5EF4-FFF2-40B4-BE49-F238E27FC236}">
                <a16:creationId xmlns:a16="http://schemas.microsoft.com/office/drawing/2014/main" id="{BA3EC4A3-BB2A-4888-85C4-CCFE111A6523}"/>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12" name="Graphic 11">
            <a:extLst>
              <a:ext uri="{FF2B5EF4-FFF2-40B4-BE49-F238E27FC236}">
                <a16:creationId xmlns:a16="http://schemas.microsoft.com/office/drawing/2014/main" id="{9AFB0213-E599-B145-85FF-D2655A3CB8E5}"/>
              </a:ext>
            </a:extLst>
          </p:cNvPr>
          <p:cNvPicPr>
            <a:picLocks noChangeAspect="1"/>
          </p:cNvPicPr>
          <p:nvPr userDrawn="1"/>
        </p:nvPicPr>
        <p:blipFill>
          <a:blip r:embed="rId36" cstate="hq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442425" y="4712406"/>
            <a:ext cx="289560" cy="173736"/>
          </a:xfrm>
          <a:prstGeom prst="rect">
            <a:avLst/>
          </a:prstGeom>
        </p:spPr>
      </p:pic>
    </p:spTree>
    <p:extLst>
      <p:ext uri="{BB962C8B-B14F-4D97-AF65-F5344CB8AC3E}">
        <p14:creationId xmlns:p14="http://schemas.microsoft.com/office/powerpoint/2010/main" val="2676325075"/>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8" r:id="rId30"/>
    <p:sldLayoutId id="2147483785" r:id="rId31"/>
    <p:sldLayoutId id="2147483786" r:id="rId32"/>
    <p:sldLayoutId id="2147483794" r:id="rId33"/>
    <p:sldLayoutId id="2147483796" r:id="rId34"/>
  </p:sldLayoutIdLst>
  <p:transition>
    <p:fade/>
  </p:transition>
  <p:hf hd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0"/>
        </a:spcBef>
        <a:spcAft>
          <a:spcPts val="675"/>
        </a:spcAft>
        <a:buClr>
          <a:schemeClr val="tx1"/>
        </a:buClr>
        <a:buSzPct val="90000"/>
        <a:buFont typeface="Amazon Ember" panose="020B0603020204020204" pitchFamily="34" charset="0"/>
        <a:buChar char="•"/>
        <a:defRPr sz="2100" b="0" kern="1200">
          <a:solidFill>
            <a:schemeClr val="tx1"/>
          </a:solidFill>
          <a:latin typeface="+mn-lt"/>
          <a:ea typeface="+mn-ea"/>
          <a:cs typeface="+mn-cs"/>
        </a:defRPr>
      </a:lvl1pPr>
      <a:lvl2pPr marL="342900" indent="-171450" algn="l" defTabSz="685800" rtl="0" eaLnBrk="1" latinLnBrk="0" hangingPunct="1">
        <a:lnSpc>
          <a:spcPct val="90000"/>
        </a:lnSpc>
        <a:spcBef>
          <a:spcPts val="0"/>
        </a:spcBef>
        <a:spcAft>
          <a:spcPts val="675"/>
        </a:spcAft>
        <a:buClr>
          <a:schemeClr val="tx1"/>
        </a:buClr>
        <a:buSzPct val="90000"/>
        <a:buFont typeface="Wingdings" panose="05000000000000000000" pitchFamily="2" charset="2"/>
        <a:buChar char="§"/>
        <a:defRPr sz="1800" kern="1200">
          <a:solidFill>
            <a:schemeClr val="tx1"/>
          </a:solidFill>
          <a:latin typeface="+mn-lt"/>
          <a:ea typeface="+mn-ea"/>
          <a:cs typeface="+mn-cs"/>
        </a:defRPr>
      </a:lvl2pPr>
      <a:lvl3pPr marL="54864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500" kern="1200">
          <a:solidFill>
            <a:schemeClr val="tx1"/>
          </a:solidFill>
          <a:latin typeface="+mn-lt"/>
          <a:ea typeface="+mn-ea"/>
          <a:cs typeface="+mn-cs"/>
        </a:defRPr>
      </a:lvl3pPr>
      <a:lvl4pPr marL="75438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4pPr>
      <a:lvl5pPr marL="96012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orient="horz" pos="312">
          <p15:clr>
            <a:srgbClr val="F26B43"/>
          </p15:clr>
        </p15:guide>
        <p15:guide id="3" pos="7296">
          <p15:clr>
            <a:srgbClr val="F26B43"/>
          </p15:clr>
        </p15:guide>
        <p15:guide id="4" orient="horz" pos="3912">
          <p15:clr>
            <a:srgbClr val="F26B43"/>
          </p15:clr>
        </p15:guide>
        <p15:guide id="5" orient="horz" pos="576">
          <p15:clr>
            <a:srgbClr val="F26B43"/>
          </p15:clr>
        </p15:guide>
        <p15:guide id="6" orient="horz" pos="960">
          <p15:clr>
            <a:srgbClr val="F26B43"/>
          </p15:clr>
        </p15:guide>
        <p15:guide id="7" orient="horz" pos="1272">
          <p15:clr>
            <a:srgbClr val="F26B43"/>
          </p15:clr>
        </p15:guide>
        <p15:guide id="8"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3374A-1D85-4AF4-93EB-177AFDFEB932}"/>
              </a:ext>
            </a:extLst>
          </p:cNvPr>
          <p:cNvSpPr>
            <a:spLocks noGrp="1"/>
          </p:cNvSpPr>
          <p:nvPr>
            <p:ph type="title"/>
          </p:nvPr>
        </p:nvSpPr>
        <p:spPr>
          <a:xfrm>
            <a:off x="457200" y="685800"/>
            <a:ext cx="8229600" cy="457201"/>
          </a:xfrm>
          <a:prstGeom prst="rect">
            <a:avLst/>
          </a:prstGeom>
        </p:spPr>
        <p:txBody>
          <a:bodyPr vert="horz" lIns="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29F94A6-4861-47A6-BF4F-FA44CC1AC184}"/>
              </a:ext>
            </a:extLst>
          </p:cNvPr>
          <p:cNvSpPr>
            <a:spLocks noGrp="1"/>
          </p:cNvSpPr>
          <p:nvPr>
            <p:ph type="body" idx="1"/>
          </p:nvPr>
        </p:nvSpPr>
        <p:spPr>
          <a:xfrm>
            <a:off x="457200" y="1514475"/>
            <a:ext cx="8229600" cy="3143250"/>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372C8A-E0E8-4838-86E4-323ED3D5C715}"/>
              </a:ext>
            </a:extLst>
          </p:cNvPr>
          <p:cNvSpPr>
            <a:spLocks noGrp="1"/>
          </p:cNvSpPr>
          <p:nvPr>
            <p:ph type="dt" sz="half" idx="2"/>
          </p:nvPr>
        </p:nvSpPr>
        <p:spPr>
          <a:xfrm>
            <a:off x="628650" y="5214938"/>
            <a:ext cx="2057400" cy="273844"/>
          </a:xfrm>
          <a:prstGeom prst="rect">
            <a:avLst/>
          </a:prstGeom>
        </p:spPr>
        <p:txBody>
          <a:bodyPr vert="horz" lIns="91440" tIns="45720" rIns="91440" bIns="45720" rtlCol="0" anchor="ctr"/>
          <a:lstStyle>
            <a:lvl1pPr algn="l">
              <a:defRPr sz="750">
                <a:solidFill>
                  <a:schemeClr val="tx1"/>
                </a:solidFill>
              </a:defRPr>
            </a:lvl1pPr>
          </a:lstStyle>
          <a:p>
            <a:fld id="{5DD017F7-887F-484F-8A9B-AAEA92F58610}" type="datetime1">
              <a:rPr lang="en-US" smtClean="0"/>
              <a:t>3/29/22</a:t>
            </a:fld>
            <a:endParaRPr lang="en-US"/>
          </a:p>
        </p:txBody>
      </p:sp>
      <p:sp>
        <p:nvSpPr>
          <p:cNvPr id="5" name="Footer Placeholder 4">
            <a:extLst>
              <a:ext uri="{FF2B5EF4-FFF2-40B4-BE49-F238E27FC236}">
                <a16:creationId xmlns:a16="http://schemas.microsoft.com/office/drawing/2014/main" id="{49A42E8C-9050-4E5C-9A6E-BDEAF597EE3E}"/>
              </a:ext>
            </a:extLst>
          </p:cNvPr>
          <p:cNvSpPr>
            <a:spLocks noGrp="1"/>
          </p:cNvSpPr>
          <p:nvPr>
            <p:ph type="ftr" sz="quarter" idx="3"/>
          </p:nvPr>
        </p:nvSpPr>
        <p:spPr>
          <a:xfrm>
            <a:off x="3028950" y="5214938"/>
            <a:ext cx="3086100" cy="273844"/>
          </a:xfrm>
          <a:prstGeom prst="rect">
            <a:avLst/>
          </a:prstGeom>
        </p:spPr>
        <p:txBody>
          <a:bodyPr vert="horz" lIns="91440" tIns="45720" rIns="91440" bIns="45720" rtlCol="0" anchor="ctr"/>
          <a:lstStyle>
            <a:lvl1pPr algn="ctr">
              <a:defRPr sz="750">
                <a:solidFill>
                  <a:schemeClr val="tx1"/>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76010534-7DDF-46A1-99EF-4E3A14AD3E0B}"/>
              </a:ext>
            </a:extLst>
          </p:cNvPr>
          <p:cNvSpPr>
            <a:spLocks noGrp="1"/>
          </p:cNvSpPr>
          <p:nvPr>
            <p:ph type="sldNum" sz="quarter" idx="4"/>
          </p:nvPr>
        </p:nvSpPr>
        <p:spPr>
          <a:xfrm>
            <a:off x="6696900" y="4717125"/>
            <a:ext cx="2057400" cy="273844"/>
          </a:xfrm>
          <a:prstGeom prst="rect">
            <a:avLst/>
          </a:prstGeom>
        </p:spPr>
        <p:txBody>
          <a:bodyPr vert="horz" lIns="91440" tIns="45720" rIns="91440" bIns="45720" rtlCol="0" anchor="ctr"/>
          <a:lstStyle>
            <a:lvl1pPr algn="r">
              <a:defRPr sz="675">
                <a:solidFill>
                  <a:schemeClr val="tx1"/>
                </a:solidFill>
              </a:defRPr>
            </a:lvl1pPr>
          </a:lstStyle>
          <a:p>
            <a:fld id="{7834CDD4-D76F-4459-B025-0310E913C243}" type="slidenum">
              <a:rPr lang="en-US" smtClean="0"/>
              <a:pPr/>
              <a:t>‹#›</a:t>
            </a:fld>
            <a:endParaRPr lang="en-US"/>
          </a:p>
        </p:txBody>
      </p:sp>
      <p:sp>
        <p:nvSpPr>
          <p:cNvPr id="9" name="TextBox 8">
            <a:extLst>
              <a:ext uri="{FF2B5EF4-FFF2-40B4-BE49-F238E27FC236}">
                <a16:creationId xmlns:a16="http://schemas.microsoft.com/office/drawing/2014/main" id="{BA3EC4A3-BB2A-4888-85C4-CCFE111A6523}"/>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12" name="Graphic 11">
            <a:extLst>
              <a:ext uri="{FF2B5EF4-FFF2-40B4-BE49-F238E27FC236}">
                <a16:creationId xmlns:a16="http://schemas.microsoft.com/office/drawing/2014/main" id="{9AFB0213-E599-B145-85FF-D2655A3CB8E5}"/>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442425" y="4712406"/>
            <a:ext cx="289560" cy="173736"/>
          </a:xfrm>
          <a:prstGeom prst="rect">
            <a:avLst/>
          </a:prstGeom>
        </p:spPr>
      </p:pic>
    </p:spTree>
    <p:extLst>
      <p:ext uri="{BB962C8B-B14F-4D97-AF65-F5344CB8AC3E}">
        <p14:creationId xmlns:p14="http://schemas.microsoft.com/office/powerpoint/2010/main" val="171801565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Lst>
  <p:hf hd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0"/>
        </a:spcBef>
        <a:spcAft>
          <a:spcPts val="675"/>
        </a:spcAft>
        <a:buClr>
          <a:schemeClr val="tx1"/>
        </a:buClr>
        <a:buSzPct val="90000"/>
        <a:buFont typeface="Amazon Ember" panose="020B0603020204020204" pitchFamily="34" charset="0"/>
        <a:buChar char="•"/>
        <a:defRPr sz="2100" b="0" kern="1200">
          <a:solidFill>
            <a:schemeClr val="tx1"/>
          </a:solidFill>
          <a:latin typeface="+mn-lt"/>
          <a:ea typeface="+mn-ea"/>
          <a:cs typeface="+mn-cs"/>
        </a:defRPr>
      </a:lvl1pPr>
      <a:lvl2pPr marL="342900" indent="-171450" algn="l" defTabSz="685800" rtl="0" eaLnBrk="1" latinLnBrk="0" hangingPunct="1">
        <a:lnSpc>
          <a:spcPct val="90000"/>
        </a:lnSpc>
        <a:spcBef>
          <a:spcPts val="0"/>
        </a:spcBef>
        <a:spcAft>
          <a:spcPts val="675"/>
        </a:spcAft>
        <a:buClr>
          <a:schemeClr val="tx1"/>
        </a:buClr>
        <a:buSzPct val="90000"/>
        <a:buFont typeface="Wingdings" panose="05000000000000000000" pitchFamily="2" charset="2"/>
        <a:buChar char="§"/>
        <a:defRPr sz="1800" kern="1200">
          <a:solidFill>
            <a:schemeClr val="tx1"/>
          </a:solidFill>
          <a:latin typeface="+mn-lt"/>
          <a:ea typeface="+mn-ea"/>
          <a:cs typeface="+mn-cs"/>
        </a:defRPr>
      </a:lvl2pPr>
      <a:lvl3pPr marL="54864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500" kern="1200">
          <a:solidFill>
            <a:schemeClr val="tx1"/>
          </a:solidFill>
          <a:latin typeface="+mn-lt"/>
          <a:ea typeface="+mn-ea"/>
          <a:cs typeface="+mn-cs"/>
        </a:defRPr>
      </a:lvl3pPr>
      <a:lvl4pPr marL="75438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4pPr>
      <a:lvl5pPr marL="96012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orient="horz" pos="312">
          <p15:clr>
            <a:srgbClr val="F26B43"/>
          </p15:clr>
        </p15:guide>
        <p15:guide id="3" pos="7296">
          <p15:clr>
            <a:srgbClr val="F26B43"/>
          </p15:clr>
        </p15:guide>
        <p15:guide id="4" orient="horz" pos="3912">
          <p15:clr>
            <a:srgbClr val="F26B43"/>
          </p15:clr>
        </p15:guide>
        <p15:guide id="5" orient="horz" pos="576">
          <p15:clr>
            <a:srgbClr val="F26B43"/>
          </p15:clr>
        </p15:guide>
        <p15:guide id="6" orient="horz" pos="960">
          <p15:clr>
            <a:srgbClr val="F26B43"/>
          </p15:clr>
        </p15:guide>
        <p15:guide id="7" orient="horz" pos="1272">
          <p15:clr>
            <a:srgbClr val="F26B43"/>
          </p15:clr>
        </p15:guide>
        <p15:guide id="8"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9.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6.xml"/></Relationships>
</file>

<file path=ppt/slides/_rels/slide1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5.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5.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70.xml"/><Relationship Id="rId4" Type="http://schemas.openxmlformats.org/officeDocument/2006/relationships/image" Target="../media/image77.svg"/></Relationships>
</file>

<file path=ppt/slides/_rels/slide36.xml.rels><?xml version="1.0" encoding="UTF-8" standalone="yes"?>
<Relationships xmlns="http://schemas.openxmlformats.org/package/2006/relationships"><Relationship Id="rId3" Type="http://schemas.openxmlformats.org/officeDocument/2006/relationships/hyperlink" Target="https://aws.amazon.com/sagemaker/" TargetMode="External"/><Relationship Id="rId2" Type="http://schemas.openxmlformats.org/officeDocument/2006/relationships/hyperlink" Target="https://aws.amazon.com/machine-learning/" TargetMode="External"/><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tiff"/></Relationships>
</file>

<file path=ppt/slides/_rels/slide7.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57.png"/><Relationship Id="rId26" Type="http://schemas.microsoft.com/office/2007/relationships/hdphoto" Target="../media/hdphoto2.wdp"/><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5" Type="http://schemas.openxmlformats.org/officeDocument/2006/relationships/image" Target="../media/image64.png"/><Relationship Id="rId2" Type="http://schemas.openxmlformats.org/officeDocument/2006/relationships/notesSlide" Target="../notesSlides/notesSlide5.xml"/><Relationship Id="rId16" Type="http://schemas.openxmlformats.org/officeDocument/2006/relationships/image" Target="../media/image55.svg"/><Relationship Id="rId20" Type="http://schemas.openxmlformats.org/officeDocument/2006/relationships/image" Target="../media/image59.png"/><Relationship Id="rId29" Type="http://schemas.openxmlformats.org/officeDocument/2006/relationships/image" Target="../media/image67.png"/><Relationship Id="rId1" Type="http://schemas.openxmlformats.org/officeDocument/2006/relationships/slideLayout" Target="../slideLayouts/slideLayout71.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6.png"/><Relationship Id="rId10" Type="http://schemas.openxmlformats.org/officeDocument/2006/relationships/image" Target="../media/image49.sv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svg"/><Relationship Id="rId22" Type="http://schemas.openxmlformats.org/officeDocument/2006/relationships/image" Target="../media/image61.png"/><Relationship Id="rId27" Type="http://schemas.openxmlformats.org/officeDocument/2006/relationships/image" Target="../media/image65.png"/><Relationship Id="rId30"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05F26-63DA-804D-840F-ACC1234DDD7A}"/>
              </a:ext>
            </a:extLst>
          </p:cNvPr>
          <p:cNvSpPr>
            <a:spLocks noGrp="1"/>
          </p:cNvSpPr>
          <p:nvPr>
            <p:ph type="ctrTitle"/>
          </p:nvPr>
        </p:nvSpPr>
        <p:spPr>
          <a:xfrm>
            <a:off x="457200" y="1143000"/>
            <a:ext cx="5943600" cy="1046796"/>
          </a:xfrm>
        </p:spPr>
        <p:txBody>
          <a:bodyPr/>
          <a:lstStyle/>
          <a:p>
            <a:r>
              <a:rPr lang="en-US" sz="3200" dirty="0"/>
              <a:t>AWS </a:t>
            </a:r>
            <a:br>
              <a:rPr lang="en-US" sz="3200" dirty="0"/>
            </a:br>
            <a:r>
              <a:rPr lang="en-US" sz="3200" dirty="0"/>
              <a:t>Virtual Learning Series</a:t>
            </a:r>
          </a:p>
        </p:txBody>
      </p:sp>
      <p:sp>
        <p:nvSpPr>
          <p:cNvPr id="7" name="Text Placeholder 6">
            <a:extLst>
              <a:ext uri="{FF2B5EF4-FFF2-40B4-BE49-F238E27FC236}">
                <a16:creationId xmlns:a16="http://schemas.microsoft.com/office/drawing/2014/main" id="{A81AC6B0-6A74-364C-80E6-2A2784D58BC6}"/>
              </a:ext>
            </a:extLst>
          </p:cNvPr>
          <p:cNvSpPr>
            <a:spLocks noGrp="1"/>
          </p:cNvSpPr>
          <p:nvPr>
            <p:ph type="subTitle" idx="1"/>
          </p:nvPr>
        </p:nvSpPr>
        <p:spPr>
          <a:xfrm>
            <a:off x="457201" y="2189796"/>
            <a:ext cx="4845400" cy="482522"/>
          </a:xfrm>
        </p:spPr>
        <p:txBody>
          <a:bodyPr/>
          <a:lstStyle/>
          <a:p>
            <a:r>
              <a:rPr lang="en-US" dirty="0"/>
              <a:t>March 2022</a:t>
            </a:r>
          </a:p>
        </p:txBody>
      </p:sp>
    </p:spTree>
    <p:extLst>
      <p:ext uri="{BB962C8B-B14F-4D97-AF65-F5344CB8AC3E}">
        <p14:creationId xmlns:p14="http://schemas.microsoft.com/office/powerpoint/2010/main" val="2063014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985E1A2-0556-A64E-8F33-8FC763A4F707}"/>
              </a:ext>
            </a:extLst>
          </p:cNvPr>
          <p:cNvSpPr>
            <a:spLocks noGrp="1"/>
          </p:cNvSpPr>
          <p:nvPr>
            <p:ph type="title"/>
          </p:nvPr>
        </p:nvSpPr>
        <p:spPr>
          <a:xfrm>
            <a:off x="457200" y="685800"/>
            <a:ext cx="8229600" cy="457201"/>
          </a:xfrm>
        </p:spPr>
        <p:txBody>
          <a:bodyPr>
            <a:normAutofit fontScale="90000"/>
          </a:bodyPr>
          <a:lstStyle/>
          <a:p>
            <a:r>
              <a:rPr lang="en-US" b="1" dirty="0">
                <a:solidFill>
                  <a:schemeClr val="accent2"/>
                </a:solidFill>
              </a:rPr>
              <a:t>Amazon </a:t>
            </a:r>
            <a:r>
              <a:rPr lang="en-US" b="1" dirty="0" err="1">
                <a:solidFill>
                  <a:schemeClr val="accent2"/>
                </a:solidFill>
              </a:rPr>
              <a:t>SageMaker</a:t>
            </a:r>
            <a:r>
              <a:rPr lang="en-US" dirty="0">
                <a:solidFill>
                  <a:schemeClr val="accent2"/>
                </a:solidFill>
              </a:rPr>
              <a:t> </a:t>
            </a:r>
            <a:r>
              <a:rPr lang="en-US" dirty="0"/>
              <a:t>brings tools for every step of the ML lifecycle under one unified visual user interface</a:t>
            </a:r>
          </a:p>
        </p:txBody>
      </p:sp>
      <p:sp>
        <p:nvSpPr>
          <p:cNvPr id="24" name="Visualize in…">
            <a:extLst>
              <a:ext uri="{FF2B5EF4-FFF2-40B4-BE49-F238E27FC236}">
                <a16:creationId xmlns:a16="http://schemas.microsoft.com/office/drawing/2014/main" id="{47BD24B8-B8A4-D645-AB12-015D338A1F75}"/>
              </a:ext>
            </a:extLst>
          </p:cNvPr>
          <p:cNvSpPr txBox="1"/>
          <p:nvPr/>
        </p:nvSpPr>
        <p:spPr>
          <a:xfrm>
            <a:off x="546732" y="2536149"/>
            <a:ext cx="685800"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68580" rIns="0" bIns="68580" anchor="ctr" anchorCtr="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650054" rtl="0" eaLnBrk="0" fontAlgn="auto" latinLnBrk="0" hangingPunct="0">
              <a:lnSpc>
                <a:spcPct val="100000"/>
              </a:lnSpc>
              <a:spcBef>
                <a:spcPts val="0"/>
              </a:spcBef>
              <a:spcAft>
                <a:spcPts val="1000"/>
              </a:spcAft>
              <a:buClrTx/>
              <a:buSzTx/>
              <a:buFontTx/>
              <a:buNone/>
              <a:tabLst/>
              <a:defRPr/>
            </a:pPr>
            <a:r>
              <a:rPr kumimoji="0" lang="en-US" altLang="en-US" sz="900" b="0" i="0" u="none" strike="noStrike" kern="0" cap="none" spc="0" normalizeH="0" baseline="0" noProof="0">
                <a:ln>
                  <a:noFill/>
                </a:ln>
                <a:solidFill>
                  <a:srgbClr val="FFFFFF"/>
                </a:solidFill>
                <a:effectLst/>
                <a:uLnTx/>
                <a:uFillTx/>
                <a:latin typeface="Amazon Ember"/>
                <a:ea typeface="Amazon Ember" panose="020B0603020204020204" pitchFamily="34" charset="0"/>
                <a:cs typeface="Amazon Ember" panose="020B0603020204020204" pitchFamily="34" charset="0"/>
              </a:rPr>
              <a:t>Label </a:t>
            </a:r>
            <a:br>
              <a:rPr kumimoji="0" lang="en-US" altLang="en-US" sz="900" b="0" i="0" u="none" strike="noStrike" kern="0" cap="none" spc="0" normalizeH="0" baseline="0" noProof="0">
                <a:ln>
                  <a:noFill/>
                </a:ln>
                <a:solidFill>
                  <a:srgbClr val="FFFFFF"/>
                </a:solidFill>
                <a:effectLst/>
                <a:uLnTx/>
                <a:uFillTx/>
                <a:latin typeface="Amazon Ember"/>
                <a:ea typeface="Amazon Ember" panose="020B0603020204020204" pitchFamily="34" charset="0"/>
                <a:cs typeface="Amazon Ember" panose="020B0603020204020204" pitchFamily="34" charset="0"/>
              </a:rPr>
            </a:br>
            <a:r>
              <a:rPr kumimoji="0" lang="en-US" altLang="en-US" sz="900" b="0" i="0" u="none" strike="noStrike" kern="0" cap="none" spc="0" normalizeH="0" baseline="0" noProof="0">
                <a:ln>
                  <a:noFill/>
                </a:ln>
                <a:solidFill>
                  <a:srgbClr val="FFFFFF"/>
                </a:solidFill>
                <a:effectLst/>
                <a:uLnTx/>
                <a:uFillTx/>
                <a:latin typeface="Amazon Ember"/>
                <a:ea typeface="Amazon Ember" panose="020B0603020204020204" pitchFamily="34" charset="0"/>
                <a:cs typeface="Amazon Ember" panose="020B0603020204020204" pitchFamily="34" charset="0"/>
              </a:rPr>
              <a:t>data</a:t>
            </a:r>
          </a:p>
        </p:txBody>
      </p:sp>
      <p:sp>
        <p:nvSpPr>
          <p:cNvPr id="25" name="Rectangle 24">
            <a:extLst>
              <a:ext uri="{FF2B5EF4-FFF2-40B4-BE49-F238E27FC236}">
                <a16:creationId xmlns:a16="http://schemas.microsoft.com/office/drawing/2014/main" id="{5EDD8713-0D4B-CC4B-BD5C-A356698C0D72}"/>
              </a:ext>
            </a:extLst>
          </p:cNvPr>
          <p:cNvSpPr/>
          <p:nvPr/>
        </p:nvSpPr>
        <p:spPr>
          <a:xfrm>
            <a:off x="1324873" y="2253876"/>
            <a:ext cx="6494255" cy="886944"/>
          </a:xfrm>
          <a:prstGeom prst="rect">
            <a:avLst/>
          </a:prstGeom>
          <a:ln w="19050" cap="rnd">
            <a:solidFill>
              <a:schemeClr val="accent2"/>
            </a:solidFill>
            <a:prstDash val="solid"/>
            <a:round/>
          </a:ln>
        </p:spPr>
        <p:txBody>
          <a:bodyPr rtlCol="0" anchor="ctr"/>
          <a:lstStyle/>
          <a:p>
            <a:pPr marL="0" marR="0" lvl="0" indent="0" algn="l" defTabSz="1128600" rtl="0" eaLnBrk="0" fontAlgn="base" latinLnBrk="0" hangingPunct="0">
              <a:lnSpc>
                <a:spcPct val="100000"/>
              </a:lnSpc>
              <a:spcBef>
                <a:spcPct val="0"/>
              </a:spcBef>
              <a:spcAft>
                <a:spcPct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Heavy"/>
              <a:ea typeface="+mn-ea"/>
              <a:cs typeface="+mn-cs"/>
            </a:endParaRPr>
          </a:p>
        </p:txBody>
      </p:sp>
      <p:sp>
        <p:nvSpPr>
          <p:cNvPr id="26" name="Visualize in…">
            <a:extLst>
              <a:ext uri="{FF2B5EF4-FFF2-40B4-BE49-F238E27FC236}">
                <a16:creationId xmlns:a16="http://schemas.microsoft.com/office/drawing/2014/main" id="{A6065C0D-06A7-8A4F-9843-E547F51BDB8D}"/>
              </a:ext>
            </a:extLst>
          </p:cNvPr>
          <p:cNvSpPr txBox="1"/>
          <p:nvPr/>
        </p:nvSpPr>
        <p:spPr>
          <a:xfrm>
            <a:off x="7911469" y="2536149"/>
            <a:ext cx="6858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68580" rIns="0" bIns="6858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540733" rtl="0" eaLnBrk="0" fontAlgn="auto" latinLnBrk="0" hangingPunct="0">
              <a:lnSpc>
                <a:spcPct val="90000"/>
              </a:lnSpc>
              <a:spcBef>
                <a:spcPts val="0"/>
              </a:spcBef>
              <a:spcAft>
                <a:spcPts val="0"/>
              </a:spcAft>
              <a:buClrTx/>
              <a:buSzTx/>
              <a:buFontTx/>
              <a:buNone/>
              <a:tabLst/>
              <a:defRPr/>
            </a:pP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Manage edge devices</a:t>
            </a:r>
          </a:p>
        </p:txBody>
      </p:sp>
      <p:sp>
        <p:nvSpPr>
          <p:cNvPr id="27" name="Text Placeholder 6">
            <a:extLst>
              <a:ext uri="{FF2B5EF4-FFF2-40B4-BE49-F238E27FC236}">
                <a16:creationId xmlns:a16="http://schemas.microsoft.com/office/drawing/2014/main" id="{04EC0EA4-285F-E14A-B200-EE1874F998B0}"/>
              </a:ext>
            </a:extLst>
          </p:cNvPr>
          <p:cNvSpPr txBox="1">
            <a:spLocks/>
          </p:cNvSpPr>
          <p:nvPr/>
        </p:nvSpPr>
        <p:spPr>
          <a:xfrm>
            <a:off x="2832510" y="2102063"/>
            <a:ext cx="3478980" cy="303628"/>
          </a:xfrm>
          <a:prstGeom prst="rect">
            <a:avLst/>
          </a:prstGeom>
          <a:gradFill>
            <a:gsLst>
              <a:gs pos="0">
                <a:schemeClr val="accent2"/>
              </a:gs>
              <a:gs pos="100000">
                <a:schemeClr val="accent2">
                  <a:lumMod val="50000"/>
                </a:schemeClr>
              </a:gs>
            </a:gsLst>
            <a:lin ang="0" scaled="1"/>
          </a:gradFill>
          <a:ln>
            <a:noFill/>
          </a:ln>
        </p:spPr>
        <p:txBody>
          <a:bodyPr anchor="ctr" anchorCtr="0"/>
          <a:lstStyle>
            <a:defPPr>
              <a:defRPr lang="en-US"/>
            </a:defPPr>
            <a:lvl1pPr indent="0" algn="ctr" defTabSz="390083">
              <a:lnSpc>
                <a:spcPct val="100000"/>
              </a:lnSpc>
              <a:spcBef>
                <a:spcPts val="427"/>
              </a:spcBef>
              <a:buFont typeface="Arial" panose="020B0604020202020204" pitchFamily="34" charset="0"/>
              <a:buNone/>
              <a:defRPr sz="1200" b="0" i="0">
                <a:solidFill>
                  <a:schemeClr val="bg1"/>
                </a:solidFill>
                <a:latin typeface="+mj-lt"/>
                <a:ea typeface="Amazon Ember Light" panose="020B0403020204020204" pitchFamily="34" charset="0"/>
                <a:cs typeface="Amazon Ember Light" panose="020B0403020204020204" pitchFamily="34" charset="0"/>
              </a:defRPr>
            </a:lvl1pPr>
            <a:lvl2pPr marL="114300" indent="-114300" defTabSz="390083">
              <a:lnSpc>
                <a:spcPct val="100000"/>
              </a:lnSpc>
              <a:spcBef>
                <a:spcPts val="213"/>
              </a:spcBef>
              <a:buFont typeface="Arial" panose="020B0604020202020204" pitchFamily="34" charset="0"/>
              <a:buChar char="•"/>
              <a:defRPr sz="1024" b="0" i="0">
                <a:solidFill>
                  <a:schemeClr val="bg1"/>
                </a:solidFill>
                <a:latin typeface="+mj-lt"/>
                <a:ea typeface="Amazon Ember Light" panose="020B0403020204020204" pitchFamily="34" charset="0"/>
                <a:cs typeface="Amazon Ember Light" panose="020B0403020204020204" pitchFamily="34" charset="0"/>
              </a:defRPr>
            </a:lvl2pPr>
            <a:lvl3pPr marL="231775" indent="-117475" defTabSz="390083">
              <a:lnSpc>
                <a:spcPct val="100000"/>
              </a:lnSpc>
              <a:spcBef>
                <a:spcPts val="213"/>
              </a:spcBef>
              <a:buFont typeface="Arial" panose="020B0604020202020204" pitchFamily="34" charset="0"/>
              <a:buChar char="•"/>
              <a:defRPr sz="853" b="0" i="0">
                <a:solidFill>
                  <a:schemeClr val="bg1"/>
                </a:solidFill>
                <a:latin typeface="+mj-lt"/>
                <a:ea typeface="Amazon Ember Light" panose="020B0403020204020204" pitchFamily="34" charset="0"/>
                <a:cs typeface="Amazon Ember Light" panose="020B0403020204020204" pitchFamily="34" charset="0"/>
              </a:defRPr>
            </a:lvl3pPr>
            <a:lvl4pPr marL="341313" indent="-10953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4pPr>
            <a:lvl5pPr marL="457200" indent="-11588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5pPr>
            <a:lvl6pPr marL="1072728" indent="-97521" defTabSz="390083">
              <a:lnSpc>
                <a:spcPct val="90000"/>
              </a:lnSpc>
              <a:spcBef>
                <a:spcPts val="213"/>
              </a:spcBef>
              <a:buFont typeface="Arial" panose="020B0604020202020204" pitchFamily="34" charset="0"/>
              <a:buChar char="•"/>
              <a:defRPr sz="768"/>
            </a:lvl6pPr>
            <a:lvl7pPr marL="1267770" indent="-97521" defTabSz="390083">
              <a:lnSpc>
                <a:spcPct val="90000"/>
              </a:lnSpc>
              <a:spcBef>
                <a:spcPts val="213"/>
              </a:spcBef>
              <a:buFont typeface="Arial" panose="020B0604020202020204" pitchFamily="34" charset="0"/>
              <a:buChar char="•"/>
              <a:defRPr sz="768"/>
            </a:lvl7pPr>
            <a:lvl8pPr marL="1462811" indent="-97521" defTabSz="390083">
              <a:lnSpc>
                <a:spcPct val="90000"/>
              </a:lnSpc>
              <a:spcBef>
                <a:spcPts val="213"/>
              </a:spcBef>
              <a:buFont typeface="Arial" panose="020B0604020202020204" pitchFamily="34" charset="0"/>
              <a:buChar char="•"/>
              <a:defRPr sz="768"/>
            </a:lvl8pPr>
            <a:lvl9pPr marL="1657853" indent="-97521" defTabSz="390083">
              <a:lnSpc>
                <a:spcPct val="90000"/>
              </a:lnSpc>
              <a:spcBef>
                <a:spcPts val="213"/>
              </a:spcBef>
              <a:buFont typeface="Arial" panose="020B0604020202020204" pitchFamily="34" charset="0"/>
              <a:buChar char="•"/>
              <a:defRPr sz="768"/>
            </a:lvl9pPr>
          </a:lstStyle>
          <a:p>
            <a:pPr marL="0" marR="0" lvl="0" indent="0" algn="ctr" defTabSz="685800" rtl="0" eaLnBrk="1" fontAlgn="base" latinLnBrk="0" hangingPunct="1">
              <a:lnSpc>
                <a:spcPct val="90000"/>
              </a:lnSpc>
              <a:spcBef>
                <a:spcPct val="0"/>
              </a:spcBef>
              <a:spcAft>
                <a:spcPts val="2250"/>
              </a:spcAft>
              <a:buClrTx/>
              <a:buSzPct val="90000"/>
              <a:buFont typeface="Arial" panose="020B0604020202020204" pitchFamily="34" charset="0"/>
              <a:buNone/>
              <a:tabLst/>
              <a:defRPr/>
            </a:pPr>
            <a:r>
              <a:rPr kumimoji="0" lang="en-US" altLang="en-US" sz="900" b="1" i="0" u="none" strike="noStrike" kern="1200" cap="all" spc="225"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SageMaker Studio | RSTudio </a:t>
            </a:r>
          </a:p>
        </p:txBody>
      </p:sp>
      <p:sp>
        <p:nvSpPr>
          <p:cNvPr id="28" name="Visualize in…">
            <a:extLst>
              <a:ext uri="{FF2B5EF4-FFF2-40B4-BE49-F238E27FC236}">
                <a16:creationId xmlns:a16="http://schemas.microsoft.com/office/drawing/2014/main" id="{548DBF42-17BD-5740-A030-59B5B25E7216}"/>
              </a:ext>
            </a:extLst>
          </p:cNvPr>
          <p:cNvSpPr txBox="1"/>
          <p:nvPr/>
        </p:nvSpPr>
        <p:spPr>
          <a:xfrm>
            <a:off x="2090019" y="2536149"/>
            <a:ext cx="6858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68580" rIns="0" bIns="6858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540733" rtl="0" eaLnBrk="0" fontAlgn="auto" latinLnBrk="0" hangingPunct="0">
              <a:lnSpc>
                <a:spcPct val="90000"/>
              </a:lnSpc>
              <a:spcBef>
                <a:spcPts val="0"/>
              </a:spcBef>
              <a:spcAft>
                <a:spcPts val="0"/>
              </a:spcAft>
              <a:buClrTx/>
              <a:buSzTx/>
              <a:buFontTx/>
              <a:buNone/>
              <a:tabLst/>
              <a:defRPr/>
            </a:pP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Store </a:t>
            </a:r>
            <a:b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b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features</a:t>
            </a:r>
          </a:p>
        </p:txBody>
      </p:sp>
      <p:sp>
        <p:nvSpPr>
          <p:cNvPr id="29" name="Visualize in…">
            <a:extLst>
              <a:ext uri="{FF2B5EF4-FFF2-40B4-BE49-F238E27FC236}">
                <a16:creationId xmlns:a16="http://schemas.microsoft.com/office/drawing/2014/main" id="{2EE8F45E-159E-1044-B9B1-616992F811E8}"/>
              </a:ext>
            </a:extLst>
          </p:cNvPr>
          <p:cNvSpPr txBox="1"/>
          <p:nvPr/>
        </p:nvSpPr>
        <p:spPr>
          <a:xfrm>
            <a:off x="2803046" y="2536149"/>
            <a:ext cx="6858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68580" rIns="0" bIns="6858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540733" rtl="0" eaLnBrk="0" fontAlgn="auto" latinLnBrk="0" hangingPunct="0">
              <a:lnSpc>
                <a:spcPct val="90000"/>
              </a:lnSpc>
              <a:spcBef>
                <a:spcPts val="0"/>
              </a:spcBef>
              <a:spcAft>
                <a:spcPts val="0"/>
              </a:spcAft>
              <a:buClrTx/>
              <a:buSzTx/>
              <a:buFontTx/>
              <a:buNone/>
              <a:tabLst/>
              <a:defRPr/>
            </a:pP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Detect </a:t>
            </a:r>
            <a:b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b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bias</a:t>
            </a:r>
          </a:p>
        </p:txBody>
      </p:sp>
      <p:sp>
        <p:nvSpPr>
          <p:cNvPr id="30" name="Visualize in…">
            <a:extLst>
              <a:ext uri="{FF2B5EF4-FFF2-40B4-BE49-F238E27FC236}">
                <a16:creationId xmlns:a16="http://schemas.microsoft.com/office/drawing/2014/main" id="{499AFCEC-1820-3E4A-8C0E-1B1B2FCA9C5B}"/>
              </a:ext>
            </a:extLst>
          </p:cNvPr>
          <p:cNvSpPr txBox="1"/>
          <p:nvPr/>
        </p:nvSpPr>
        <p:spPr>
          <a:xfrm>
            <a:off x="3516074" y="2536149"/>
            <a:ext cx="6858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68580" rIns="0" bIns="6858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540733" rtl="0" eaLnBrk="0" fontAlgn="auto" latinLnBrk="0" hangingPunct="0">
              <a:lnSpc>
                <a:spcPct val="90000"/>
              </a:lnSpc>
              <a:spcBef>
                <a:spcPts val="0"/>
              </a:spcBef>
              <a:spcAft>
                <a:spcPts val="0"/>
              </a:spcAft>
              <a:buClrTx/>
              <a:buSzTx/>
              <a:buFontTx/>
              <a:buNone/>
              <a:tabLst/>
              <a:defRPr/>
            </a:pP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Build with </a:t>
            </a:r>
            <a:b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b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notebooks</a:t>
            </a:r>
          </a:p>
        </p:txBody>
      </p:sp>
      <p:sp>
        <p:nvSpPr>
          <p:cNvPr id="31" name="Visualize in…">
            <a:extLst>
              <a:ext uri="{FF2B5EF4-FFF2-40B4-BE49-F238E27FC236}">
                <a16:creationId xmlns:a16="http://schemas.microsoft.com/office/drawing/2014/main" id="{57B0C3CB-20FC-E543-A1F4-B4397B617102}"/>
              </a:ext>
            </a:extLst>
          </p:cNvPr>
          <p:cNvSpPr txBox="1"/>
          <p:nvPr/>
        </p:nvSpPr>
        <p:spPr>
          <a:xfrm>
            <a:off x="7081208" y="2536149"/>
            <a:ext cx="6858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68580" rIns="0" bIns="6858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540733" rtl="0" eaLnBrk="0" fontAlgn="auto" latinLnBrk="0" hangingPunct="0">
              <a:lnSpc>
                <a:spcPct val="90000"/>
              </a:lnSpc>
              <a:spcBef>
                <a:spcPts val="0"/>
              </a:spcBef>
              <a:spcAft>
                <a:spcPts val="0"/>
              </a:spcAft>
              <a:buClrTx/>
              <a:buSzTx/>
              <a:buFontTx/>
              <a:buNone/>
              <a:tabLst/>
              <a:defRPr/>
            </a:pP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Manage </a:t>
            </a:r>
            <a:b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b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and monitor</a:t>
            </a:r>
          </a:p>
        </p:txBody>
      </p:sp>
      <p:sp>
        <p:nvSpPr>
          <p:cNvPr id="32" name="Visualize in…">
            <a:extLst>
              <a:ext uri="{FF2B5EF4-FFF2-40B4-BE49-F238E27FC236}">
                <a16:creationId xmlns:a16="http://schemas.microsoft.com/office/drawing/2014/main" id="{2DA278CC-554F-2A48-8800-EBC860C08F82}"/>
              </a:ext>
            </a:extLst>
          </p:cNvPr>
          <p:cNvSpPr txBox="1"/>
          <p:nvPr/>
        </p:nvSpPr>
        <p:spPr>
          <a:xfrm>
            <a:off x="4229101" y="2536149"/>
            <a:ext cx="685800" cy="38779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68580" rIns="0" bIns="6858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540733" rtl="0" eaLnBrk="0" fontAlgn="auto" latinLnBrk="0" hangingPunct="0">
              <a:lnSpc>
                <a:spcPct val="90000"/>
              </a:lnSpc>
              <a:spcBef>
                <a:spcPts val="0"/>
              </a:spcBef>
              <a:spcAft>
                <a:spcPts val="0"/>
              </a:spcAft>
              <a:buClrTx/>
              <a:buSzTx/>
              <a:buFontTx/>
              <a:buNone/>
              <a:tabLst/>
              <a:defRPr/>
            </a:pP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Train </a:t>
            </a:r>
            <a:b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b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models</a:t>
            </a:r>
          </a:p>
        </p:txBody>
      </p:sp>
      <p:sp>
        <p:nvSpPr>
          <p:cNvPr id="33" name="Visualize in…">
            <a:extLst>
              <a:ext uri="{FF2B5EF4-FFF2-40B4-BE49-F238E27FC236}">
                <a16:creationId xmlns:a16="http://schemas.microsoft.com/office/drawing/2014/main" id="{7604D329-5CEA-2247-93C8-68235FBA6169}"/>
              </a:ext>
            </a:extLst>
          </p:cNvPr>
          <p:cNvSpPr txBox="1"/>
          <p:nvPr/>
        </p:nvSpPr>
        <p:spPr>
          <a:xfrm>
            <a:off x="5655155" y="2536149"/>
            <a:ext cx="685800" cy="38779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68580" rIns="0" bIns="6858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540733" rtl="0" eaLnBrk="0" fontAlgn="auto" latinLnBrk="0" hangingPunct="0">
              <a:lnSpc>
                <a:spcPct val="90000"/>
              </a:lnSpc>
              <a:spcBef>
                <a:spcPts val="0"/>
              </a:spcBef>
              <a:spcAft>
                <a:spcPts val="0"/>
              </a:spcAft>
              <a:buClrTx/>
              <a:buSzTx/>
              <a:buFontTx/>
              <a:buNone/>
              <a:tabLst/>
              <a:defRPr/>
            </a:pP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Deploy in production</a:t>
            </a:r>
          </a:p>
        </p:txBody>
      </p:sp>
      <p:sp>
        <p:nvSpPr>
          <p:cNvPr id="34" name="Visualize in…">
            <a:extLst>
              <a:ext uri="{FF2B5EF4-FFF2-40B4-BE49-F238E27FC236}">
                <a16:creationId xmlns:a16="http://schemas.microsoft.com/office/drawing/2014/main" id="{29F1FAD4-6A7B-2D40-AFC9-683469F6A2F0}"/>
              </a:ext>
            </a:extLst>
          </p:cNvPr>
          <p:cNvSpPr txBox="1"/>
          <p:nvPr/>
        </p:nvSpPr>
        <p:spPr>
          <a:xfrm>
            <a:off x="4942128" y="2536149"/>
            <a:ext cx="685800" cy="38779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68580" rIns="0" bIns="6858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540733" rtl="0" eaLnBrk="0" fontAlgn="auto" latinLnBrk="0" hangingPunct="0">
              <a:lnSpc>
                <a:spcPct val="90000"/>
              </a:lnSpc>
              <a:spcBef>
                <a:spcPts val="0"/>
              </a:spcBef>
              <a:spcAft>
                <a:spcPts val="0"/>
              </a:spcAft>
              <a:buClrTx/>
              <a:buSzTx/>
              <a:buFontTx/>
              <a:buNone/>
              <a:tabLst/>
              <a:defRPr/>
            </a:pP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Tune</a:t>
            </a:r>
            <a:b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b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parameters</a:t>
            </a:r>
          </a:p>
        </p:txBody>
      </p:sp>
      <p:sp>
        <p:nvSpPr>
          <p:cNvPr id="35" name="Visualize in…">
            <a:extLst>
              <a:ext uri="{FF2B5EF4-FFF2-40B4-BE49-F238E27FC236}">
                <a16:creationId xmlns:a16="http://schemas.microsoft.com/office/drawing/2014/main" id="{163830BA-707C-7E4E-9DEC-6EC7C580A717}"/>
              </a:ext>
            </a:extLst>
          </p:cNvPr>
          <p:cNvSpPr txBox="1"/>
          <p:nvPr/>
        </p:nvSpPr>
        <p:spPr>
          <a:xfrm>
            <a:off x="6368183" y="2536149"/>
            <a:ext cx="685800" cy="38779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68580" rIns="0" bIns="6858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540733" rtl="0" eaLnBrk="0" fontAlgn="auto" latinLnBrk="0" hangingPunct="0">
              <a:lnSpc>
                <a:spcPct val="90000"/>
              </a:lnSpc>
              <a:spcBef>
                <a:spcPts val="0"/>
              </a:spcBef>
              <a:spcAft>
                <a:spcPts val="0"/>
              </a:spcAft>
              <a:buClrTx/>
              <a:buSzTx/>
              <a:buFontTx/>
              <a:buNone/>
              <a:tabLst/>
              <a:defRPr/>
            </a:pP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Explain predictions</a:t>
            </a:r>
          </a:p>
        </p:txBody>
      </p:sp>
      <p:sp>
        <p:nvSpPr>
          <p:cNvPr id="36" name="Visualize in…">
            <a:extLst>
              <a:ext uri="{FF2B5EF4-FFF2-40B4-BE49-F238E27FC236}">
                <a16:creationId xmlns:a16="http://schemas.microsoft.com/office/drawing/2014/main" id="{3ACED22C-C2B5-BE45-B5E2-D8FFABD74FFF}"/>
              </a:ext>
            </a:extLst>
          </p:cNvPr>
          <p:cNvSpPr txBox="1"/>
          <p:nvPr/>
        </p:nvSpPr>
        <p:spPr>
          <a:xfrm>
            <a:off x="1376992" y="2536149"/>
            <a:ext cx="6858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68580" rIns="0" bIns="6858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540733" rtl="0" eaLnBrk="0" fontAlgn="auto" latinLnBrk="0" hangingPunct="0">
              <a:lnSpc>
                <a:spcPct val="90000"/>
              </a:lnSpc>
              <a:spcBef>
                <a:spcPts val="0"/>
              </a:spcBef>
              <a:spcAft>
                <a:spcPts val="0"/>
              </a:spcAft>
              <a:buClrTx/>
              <a:buSzTx/>
              <a:buFontTx/>
              <a:buNone/>
              <a:tabLst/>
              <a:defRPr/>
            </a:pP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Prepare </a:t>
            </a:r>
            <a:b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br>
            <a:r>
              <a:rPr kumimoji="0" lang="en-US" altLang="en-US" sz="900" b="0" i="0" u="none" strike="noStrike" kern="0" cap="none" spc="0" normalizeH="0" baseline="0" noProof="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data</a:t>
            </a:r>
          </a:p>
        </p:txBody>
      </p:sp>
    </p:spTree>
    <p:extLst>
      <p:ext uri="{BB962C8B-B14F-4D97-AF65-F5344CB8AC3E}">
        <p14:creationId xmlns:p14="http://schemas.microsoft.com/office/powerpoint/2010/main" val="2431953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0CA7BBF4-B733-9F42-BE2D-5CBCD13A5F79}"/>
              </a:ext>
            </a:extLst>
          </p:cNvPr>
          <p:cNvSpPr txBox="1">
            <a:spLocks/>
          </p:cNvSpPr>
          <p:nvPr/>
        </p:nvSpPr>
        <p:spPr>
          <a:xfrm>
            <a:off x="457200" y="1640247"/>
            <a:ext cx="3886083" cy="1546577"/>
          </a:xfrm>
          <a:prstGeom prst="rect">
            <a:avLst/>
          </a:prstGeom>
        </p:spPr>
        <p:txBody>
          <a:bodyPr vert="horz" wrap="square" lIns="0" tIns="34290" rIns="68580" bIns="3429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300" b="0" i="0" u="none" strike="noStrike" kern="1200" cap="none" spc="0" normalizeH="0" baseline="0" noProof="0" dirty="0">
                <a:ln>
                  <a:noFill/>
                </a:ln>
                <a:solidFill>
                  <a:srgbClr val="FFFFFF"/>
                </a:solidFill>
                <a:effectLst/>
                <a:uLnTx/>
                <a:uFillTx/>
                <a:latin typeface="Amazon Ember Heavy"/>
                <a:ea typeface="+mj-ea"/>
                <a:cs typeface="+mj-cs"/>
              </a:rPr>
              <a:t>Prepare Structured Data </a:t>
            </a:r>
            <a:r>
              <a:rPr kumimoji="0" lang="en-US" altLang="en-US" sz="1500" b="0" i="0" u="none" strike="noStrike" kern="1200" cap="none" spc="0" normalizeH="0" baseline="0" noProof="0" dirty="0">
                <a:ln>
                  <a:noFill/>
                </a:ln>
                <a:solidFill>
                  <a:srgbClr val="C9208A"/>
                </a:solidFill>
                <a:effectLst/>
                <a:uLnTx/>
                <a:uFillTx/>
                <a:latin typeface="Amazon Ember Heavy"/>
                <a:ea typeface="+mj-ea"/>
                <a:cs typeface="+mj-cs"/>
              </a:rPr>
              <a:t>Organized, quantitative and easily decipherable by machine learning</a:t>
            </a:r>
          </a:p>
        </p:txBody>
      </p:sp>
      <p:sp>
        <p:nvSpPr>
          <p:cNvPr id="142" name="Oval 141">
            <a:extLst>
              <a:ext uri="{FF2B5EF4-FFF2-40B4-BE49-F238E27FC236}">
                <a16:creationId xmlns:a16="http://schemas.microsoft.com/office/drawing/2014/main" id="{BA304271-39BE-457F-AD85-8A6ECA4B3EE9}"/>
              </a:ext>
            </a:extLst>
          </p:cNvPr>
          <p:cNvSpPr/>
          <p:nvPr/>
        </p:nvSpPr>
        <p:spPr>
          <a:xfrm>
            <a:off x="4246007" y="1110474"/>
            <a:ext cx="661064" cy="661064"/>
          </a:xfrm>
          <a:prstGeom prst="ellipse">
            <a:avLst/>
          </a:prstGeom>
          <a:solidFill>
            <a:srgbClr val="FFFFFF"/>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3" name="Oval 142">
            <a:extLst>
              <a:ext uri="{FF2B5EF4-FFF2-40B4-BE49-F238E27FC236}">
                <a16:creationId xmlns:a16="http://schemas.microsoft.com/office/drawing/2014/main" id="{FEF3ACC5-7464-4FA1-81D1-B05BDDDB4DA8}"/>
              </a:ext>
            </a:extLst>
          </p:cNvPr>
          <p:cNvSpPr/>
          <p:nvPr/>
        </p:nvSpPr>
        <p:spPr>
          <a:xfrm>
            <a:off x="4246007" y="230119"/>
            <a:ext cx="661064" cy="661064"/>
          </a:xfrm>
          <a:prstGeom prst="ellipse">
            <a:avLst/>
          </a:prstGeom>
          <a:solidFill>
            <a:srgbClr val="FFFFFF"/>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4" name="Rectangle 143">
            <a:extLst>
              <a:ext uri="{FF2B5EF4-FFF2-40B4-BE49-F238E27FC236}">
                <a16:creationId xmlns:a16="http://schemas.microsoft.com/office/drawing/2014/main" id="{97E7FB72-B15D-4A8B-9BF6-7DEAE5BEFAA9}"/>
              </a:ext>
            </a:extLst>
          </p:cNvPr>
          <p:cNvSpPr/>
          <p:nvPr/>
        </p:nvSpPr>
        <p:spPr>
          <a:xfrm>
            <a:off x="5390841" y="237103"/>
            <a:ext cx="3295959" cy="646331"/>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Single visual interface for common </a:t>
            </a:r>
            <a:b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b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data prep techniques</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a:ea typeface="+mn-ea"/>
                <a:cs typeface="+mn-cs"/>
              </a:rPr>
              <a:t>Select data from multiple sources</a:t>
            </a:r>
          </a:p>
        </p:txBody>
      </p:sp>
      <p:sp>
        <p:nvSpPr>
          <p:cNvPr id="145" name="Rectangle 144">
            <a:extLst>
              <a:ext uri="{FF2B5EF4-FFF2-40B4-BE49-F238E27FC236}">
                <a16:creationId xmlns:a16="http://schemas.microsoft.com/office/drawing/2014/main" id="{6B6FA293-FA8B-4D83-8092-9C95F3E34753}"/>
              </a:ext>
            </a:extLst>
          </p:cNvPr>
          <p:cNvSpPr/>
          <p:nvPr/>
        </p:nvSpPr>
        <p:spPr>
          <a:xfrm>
            <a:off x="5390841" y="1210173"/>
            <a:ext cx="3295959" cy="461665"/>
          </a:xfrm>
          <a:prstGeom prst="rect">
            <a:avLst/>
          </a:prstGeom>
          <a:noFill/>
          <a:ln w="76200" cap="flat" cmpd="sng" algn="ctr">
            <a:noFill/>
            <a:prstDash val="solid"/>
          </a:ln>
          <a:effectLst/>
        </p:spPr>
        <p:txBody>
          <a:bodyPr wrap="square" rtlCol="0" anchor="ctr" anchorCtr="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300+ built-in transformations to prepare data without writing code</a:t>
            </a:r>
          </a:p>
        </p:txBody>
      </p:sp>
      <p:cxnSp>
        <p:nvCxnSpPr>
          <p:cNvPr id="146" name="Straight Connector 145">
            <a:extLst>
              <a:ext uri="{FF2B5EF4-FFF2-40B4-BE49-F238E27FC236}">
                <a16:creationId xmlns:a16="http://schemas.microsoft.com/office/drawing/2014/main" id="{272001E2-F7FF-4330-BDA0-254A9DEBE77F}"/>
              </a:ext>
            </a:extLst>
          </p:cNvPr>
          <p:cNvCxnSpPr>
            <a:cxnSpLocks/>
          </p:cNvCxnSpPr>
          <p:nvPr/>
        </p:nvCxnSpPr>
        <p:spPr>
          <a:xfrm flipV="1">
            <a:off x="4907072" y="1441005"/>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147" name="Straight Connector 146">
            <a:extLst>
              <a:ext uri="{FF2B5EF4-FFF2-40B4-BE49-F238E27FC236}">
                <a16:creationId xmlns:a16="http://schemas.microsoft.com/office/drawing/2014/main" id="{452D530B-C820-406E-8700-8465D14E0EE8}"/>
              </a:ext>
            </a:extLst>
          </p:cNvPr>
          <p:cNvCxnSpPr>
            <a:cxnSpLocks/>
          </p:cNvCxnSpPr>
          <p:nvPr/>
        </p:nvCxnSpPr>
        <p:spPr>
          <a:xfrm flipV="1">
            <a:off x="4907072" y="560651"/>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177" name="Freeform: Shape 142">
            <a:extLst>
              <a:ext uri="{FF2B5EF4-FFF2-40B4-BE49-F238E27FC236}">
                <a16:creationId xmlns:a16="http://schemas.microsoft.com/office/drawing/2014/main" id="{99B70CA0-90B1-4C6B-8F5D-B00935C9002E}"/>
              </a:ext>
            </a:extLst>
          </p:cNvPr>
          <p:cNvSpPr>
            <a:spLocks noChangeAspect="1"/>
          </p:cNvSpPr>
          <p:nvPr/>
        </p:nvSpPr>
        <p:spPr>
          <a:xfrm>
            <a:off x="4241468" y="3766483"/>
            <a:ext cx="661064" cy="659289"/>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solidFill>
            <a:srgbClr val="FFFFFF"/>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075" tIns="228076" rIns="228075" bIns="228076" numCol="1" spcCol="1270" anchor="ctr" anchorCtr="0">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8" name="Oval 177">
            <a:extLst>
              <a:ext uri="{FF2B5EF4-FFF2-40B4-BE49-F238E27FC236}">
                <a16:creationId xmlns:a16="http://schemas.microsoft.com/office/drawing/2014/main" id="{DE7FE1F8-9650-4569-94CA-E2ECECF3BF58}"/>
              </a:ext>
            </a:extLst>
          </p:cNvPr>
          <p:cNvSpPr/>
          <p:nvPr/>
        </p:nvSpPr>
        <p:spPr>
          <a:xfrm>
            <a:off x="4241468" y="2867682"/>
            <a:ext cx="661064" cy="661064"/>
          </a:xfrm>
          <a:prstGeom prst="ellipse">
            <a:avLst/>
          </a:prstGeom>
          <a:solidFill>
            <a:srgbClr val="FFFFFF"/>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9" name="Oval 178">
            <a:extLst>
              <a:ext uri="{FF2B5EF4-FFF2-40B4-BE49-F238E27FC236}">
                <a16:creationId xmlns:a16="http://schemas.microsoft.com/office/drawing/2014/main" id="{FCA5D378-99F4-4AC5-A35F-FA468CFED9E5}"/>
              </a:ext>
            </a:extLst>
          </p:cNvPr>
          <p:cNvSpPr/>
          <p:nvPr/>
        </p:nvSpPr>
        <p:spPr>
          <a:xfrm>
            <a:off x="4241468" y="1986265"/>
            <a:ext cx="661064" cy="661064"/>
          </a:xfrm>
          <a:prstGeom prst="ellipse">
            <a:avLst/>
          </a:prstGeom>
          <a:solidFill>
            <a:srgbClr val="FFFFFF"/>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075" tIns="228076" rIns="228075" bIns="228076" numCol="1" spcCol="1270" anchor="ctr" anchorCtr="0">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0" name="Rectangle 179">
            <a:extLst>
              <a:ext uri="{FF2B5EF4-FFF2-40B4-BE49-F238E27FC236}">
                <a16:creationId xmlns:a16="http://schemas.microsoft.com/office/drawing/2014/main" id="{6A67042B-F8E9-4646-8624-EA3527646D9C}"/>
              </a:ext>
            </a:extLst>
          </p:cNvPr>
          <p:cNvSpPr/>
          <p:nvPr/>
        </p:nvSpPr>
        <p:spPr>
          <a:xfrm>
            <a:off x="5386301" y="1901299"/>
            <a:ext cx="3295959" cy="830997"/>
          </a:xfrm>
          <a:prstGeom prst="rect">
            <a:avLst/>
          </a:prstGeom>
          <a:noFill/>
          <a:ln w="28575" cap="flat" cmpd="sng" algn="ctr">
            <a:noFill/>
            <a:prstDash val="solid"/>
          </a:ln>
          <a:effectLst/>
        </p:spPr>
        <p:txBody>
          <a:bodyPr wrap="square" rtlCol="0" anchor="ctr" anchorCtr="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Store features o</a:t>
            </a:r>
            <a:r>
              <a:rPr kumimoji="0" lang="en-US" altLang="en-US" sz="1200" b="0" i="0" u="none" strike="noStrike" kern="0" cap="none" spc="0" normalizeH="0" baseline="0" noProof="0" dirty="0" err="1">
                <a:ln>
                  <a:noFill/>
                </a:ln>
                <a:solidFill>
                  <a:srgbClr val="FFFFFF"/>
                </a:solidFill>
                <a:effectLst/>
                <a:uLnTx/>
                <a:uFillTx/>
                <a:latin typeface="Amazon Ember Heavy"/>
                <a:ea typeface="+mn-ea"/>
                <a:cs typeface="+mn-cs"/>
              </a:rPr>
              <a:t>nline</a:t>
            </a: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 and off-line </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a:ea typeface="+mn-ea"/>
                <a:cs typeface="+mn-cs"/>
              </a:rPr>
              <a:t>Store feature with a single click, update existing features or create new features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endParaRPr>
          </a:p>
        </p:txBody>
      </p:sp>
      <p:sp>
        <p:nvSpPr>
          <p:cNvPr id="181" name="Rectangle 180">
            <a:extLst>
              <a:ext uri="{FF2B5EF4-FFF2-40B4-BE49-F238E27FC236}">
                <a16:creationId xmlns:a16="http://schemas.microsoft.com/office/drawing/2014/main" id="{C835E139-ECF7-44DB-9958-7C525C118B4A}"/>
              </a:ext>
            </a:extLst>
          </p:cNvPr>
          <p:cNvSpPr/>
          <p:nvPr/>
        </p:nvSpPr>
        <p:spPr>
          <a:xfrm>
            <a:off x="5386301" y="2782715"/>
            <a:ext cx="3682636" cy="830997"/>
          </a:xfrm>
          <a:prstGeom prst="rect">
            <a:avLst/>
          </a:prstGeom>
          <a:noFill/>
          <a:ln w="76200" cap="flat" cmpd="sng" algn="ctr">
            <a:noFill/>
            <a:prstDash val="solid"/>
          </a:ln>
          <a:effectLst/>
        </p:spPr>
        <p:txBody>
          <a:bodyPr wrap="square" rtlCol="0" anchor="ctr" anchorCtr="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Consistent features, visual search and discovery</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a:ea typeface="+mn-ea"/>
                <a:cs typeface="+mn-cs"/>
              </a:rPr>
              <a:t>Features never get out of sync between training and inference</a:t>
            </a:r>
          </a:p>
        </p:txBody>
      </p:sp>
      <p:sp>
        <p:nvSpPr>
          <p:cNvPr id="182" name="Rectangle 181">
            <a:extLst>
              <a:ext uri="{FF2B5EF4-FFF2-40B4-BE49-F238E27FC236}">
                <a16:creationId xmlns:a16="http://schemas.microsoft.com/office/drawing/2014/main" id="{FDB203D4-D769-4BA6-BC71-0216DBA369B8}"/>
              </a:ext>
            </a:extLst>
          </p:cNvPr>
          <p:cNvSpPr/>
          <p:nvPr/>
        </p:nvSpPr>
        <p:spPr>
          <a:xfrm>
            <a:off x="5386301" y="3772962"/>
            <a:ext cx="3295959" cy="646331"/>
          </a:xfrm>
          <a:prstGeom prst="rect">
            <a:avLst/>
          </a:prstGeom>
          <a:noFill/>
          <a:ln w="76200" cap="flat" cmpd="sng" algn="ctr">
            <a:noFill/>
            <a:prstDash val="solid"/>
          </a:ln>
          <a:effectLst/>
        </p:spPr>
        <p:txBody>
          <a:bodyPr wrap="square" rtlCol="0" anchor="ctr" anchorCtr="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Visual search, sharing and collaboration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a:ea typeface="+mn-ea"/>
                <a:cs typeface="+mn-cs"/>
              </a:rPr>
              <a:t>Share features into the repository promoting reuse and eliminating rework</a:t>
            </a:r>
          </a:p>
        </p:txBody>
      </p:sp>
      <p:cxnSp>
        <p:nvCxnSpPr>
          <p:cNvPr id="183" name="Straight Connector 182">
            <a:extLst>
              <a:ext uri="{FF2B5EF4-FFF2-40B4-BE49-F238E27FC236}">
                <a16:creationId xmlns:a16="http://schemas.microsoft.com/office/drawing/2014/main" id="{5C87E84A-6165-4244-9709-38AFF2FE73BF}"/>
              </a:ext>
            </a:extLst>
          </p:cNvPr>
          <p:cNvCxnSpPr>
            <a:cxnSpLocks/>
          </p:cNvCxnSpPr>
          <p:nvPr/>
        </p:nvCxnSpPr>
        <p:spPr>
          <a:xfrm flipV="1">
            <a:off x="4902532" y="4096128"/>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184" name="Straight Connector 183">
            <a:extLst>
              <a:ext uri="{FF2B5EF4-FFF2-40B4-BE49-F238E27FC236}">
                <a16:creationId xmlns:a16="http://schemas.microsoft.com/office/drawing/2014/main" id="{9B196028-B589-42AC-AC21-FCDC5373CDDA}"/>
              </a:ext>
            </a:extLst>
          </p:cNvPr>
          <p:cNvCxnSpPr>
            <a:cxnSpLocks/>
          </p:cNvCxnSpPr>
          <p:nvPr/>
        </p:nvCxnSpPr>
        <p:spPr>
          <a:xfrm flipV="1">
            <a:off x="4902532" y="3198214"/>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185" name="Straight Connector 184">
            <a:extLst>
              <a:ext uri="{FF2B5EF4-FFF2-40B4-BE49-F238E27FC236}">
                <a16:creationId xmlns:a16="http://schemas.microsoft.com/office/drawing/2014/main" id="{C8072516-FC61-41AA-9844-F5B6B75D7F6E}"/>
              </a:ext>
            </a:extLst>
          </p:cNvPr>
          <p:cNvCxnSpPr>
            <a:cxnSpLocks/>
          </p:cNvCxnSpPr>
          <p:nvPr/>
        </p:nvCxnSpPr>
        <p:spPr>
          <a:xfrm flipV="1">
            <a:off x="4902532" y="2316797"/>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186" name="Graphic 5213">
            <a:extLst>
              <a:ext uri="{FF2B5EF4-FFF2-40B4-BE49-F238E27FC236}">
                <a16:creationId xmlns:a16="http://schemas.microsoft.com/office/drawing/2014/main" id="{E21A69BC-BE37-4580-9A15-344BDF3EB1A2}"/>
              </a:ext>
            </a:extLst>
          </p:cNvPr>
          <p:cNvGrpSpPr/>
          <p:nvPr/>
        </p:nvGrpSpPr>
        <p:grpSpPr>
          <a:xfrm>
            <a:off x="4298794" y="2925009"/>
            <a:ext cx="546410" cy="546410"/>
            <a:chOff x="6107195" y="9334500"/>
            <a:chExt cx="1905000" cy="1905000"/>
          </a:xfrm>
        </p:grpSpPr>
        <p:sp>
          <p:nvSpPr>
            <p:cNvPr id="187" name="Freeform: Shape 186">
              <a:extLst>
                <a:ext uri="{FF2B5EF4-FFF2-40B4-BE49-F238E27FC236}">
                  <a16:creationId xmlns:a16="http://schemas.microsoft.com/office/drawing/2014/main" id="{B2F69586-F508-4F36-A2C1-04373654C4FE}"/>
                </a:ext>
              </a:extLst>
            </p:cNvPr>
            <p:cNvSpPr/>
            <p:nvPr/>
          </p:nvSpPr>
          <p:spPr>
            <a:xfrm>
              <a:off x="6508197" y="9912667"/>
              <a:ext cx="1102995" cy="296227"/>
            </a:xfrm>
            <a:custGeom>
              <a:avLst/>
              <a:gdLst>
                <a:gd name="connsiteX0" fmla="*/ 0 w 1102995"/>
                <a:gd name="connsiteY0" fmla="*/ 0 h 296227"/>
                <a:gd name="connsiteX1" fmla="*/ 1102995 w 1102995"/>
                <a:gd name="connsiteY1" fmla="*/ 0 h 296227"/>
                <a:gd name="connsiteX2" fmla="*/ 1102995 w 1102995"/>
                <a:gd name="connsiteY2" fmla="*/ 296228 h 296227"/>
                <a:gd name="connsiteX3" fmla="*/ 0 w 1102995"/>
                <a:gd name="connsiteY3" fmla="*/ 296228 h 296227"/>
              </a:gdLst>
              <a:ahLst/>
              <a:cxnLst>
                <a:cxn ang="0">
                  <a:pos x="connsiteX0" y="connsiteY0"/>
                </a:cxn>
                <a:cxn ang="0">
                  <a:pos x="connsiteX1" y="connsiteY1"/>
                </a:cxn>
                <a:cxn ang="0">
                  <a:pos x="connsiteX2" y="connsiteY2"/>
                </a:cxn>
                <a:cxn ang="0">
                  <a:pos x="connsiteX3" y="connsiteY3"/>
                </a:cxn>
              </a:cxnLst>
              <a:rect l="l" t="t" r="r" b="b"/>
              <a:pathLst>
                <a:path w="1102995" h="296227">
                  <a:moveTo>
                    <a:pt x="0" y="0"/>
                  </a:moveTo>
                  <a:lnTo>
                    <a:pt x="1102995" y="0"/>
                  </a:lnTo>
                  <a:lnTo>
                    <a:pt x="1102995" y="296228"/>
                  </a:lnTo>
                  <a:lnTo>
                    <a:pt x="0" y="296228"/>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8" name="Freeform: Shape 187">
              <a:extLst>
                <a:ext uri="{FF2B5EF4-FFF2-40B4-BE49-F238E27FC236}">
                  <a16:creationId xmlns:a16="http://schemas.microsoft.com/office/drawing/2014/main" id="{8A9A35CA-EBB1-4822-B06E-F8295EBCDC4D}"/>
                </a:ext>
              </a:extLst>
            </p:cNvPr>
            <p:cNvSpPr/>
            <p:nvPr/>
          </p:nvSpPr>
          <p:spPr>
            <a:xfrm>
              <a:off x="6508197" y="10300906"/>
              <a:ext cx="1102995" cy="137922"/>
            </a:xfrm>
            <a:custGeom>
              <a:avLst/>
              <a:gdLst>
                <a:gd name="connsiteX0" fmla="*/ 0 w 1102995"/>
                <a:gd name="connsiteY0" fmla="*/ 0 h 137922"/>
                <a:gd name="connsiteX1" fmla="*/ 1102995 w 1102995"/>
                <a:gd name="connsiteY1" fmla="*/ 0 h 137922"/>
                <a:gd name="connsiteX2" fmla="*/ 1102995 w 1102995"/>
                <a:gd name="connsiteY2" fmla="*/ 137922 h 137922"/>
                <a:gd name="connsiteX3" fmla="*/ 0 w 1102995"/>
                <a:gd name="connsiteY3" fmla="*/ 137922 h 137922"/>
              </a:gdLst>
              <a:ahLst/>
              <a:cxnLst>
                <a:cxn ang="0">
                  <a:pos x="connsiteX0" y="connsiteY0"/>
                </a:cxn>
                <a:cxn ang="0">
                  <a:pos x="connsiteX1" y="connsiteY1"/>
                </a:cxn>
                <a:cxn ang="0">
                  <a:pos x="connsiteX2" y="connsiteY2"/>
                </a:cxn>
                <a:cxn ang="0">
                  <a:pos x="connsiteX3" y="connsiteY3"/>
                </a:cxn>
              </a:cxnLst>
              <a:rect l="l" t="t" r="r" b="b"/>
              <a:pathLst>
                <a:path w="1102995" h="137922">
                  <a:moveTo>
                    <a:pt x="0" y="0"/>
                  </a:moveTo>
                  <a:lnTo>
                    <a:pt x="1102995" y="0"/>
                  </a:lnTo>
                  <a:lnTo>
                    <a:pt x="1102995" y="137922"/>
                  </a:lnTo>
                  <a:lnTo>
                    <a:pt x="0" y="137922"/>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9" name="Freeform: Shape 188">
              <a:extLst>
                <a:ext uri="{FF2B5EF4-FFF2-40B4-BE49-F238E27FC236}">
                  <a16:creationId xmlns:a16="http://schemas.microsoft.com/office/drawing/2014/main" id="{51292D09-6780-4AC2-A363-F664E4F0B499}"/>
                </a:ext>
              </a:extLst>
            </p:cNvPr>
            <p:cNvSpPr/>
            <p:nvPr/>
          </p:nvSpPr>
          <p:spPr>
            <a:xfrm>
              <a:off x="6508197" y="10523410"/>
              <a:ext cx="1102995" cy="137921"/>
            </a:xfrm>
            <a:custGeom>
              <a:avLst/>
              <a:gdLst>
                <a:gd name="connsiteX0" fmla="*/ 0 w 1102995"/>
                <a:gd name="connsiteY0" fmla="*/ 0 h 137921"/>
                <a:gd name="connsiteX1" fmla="*/ 1102995 w 1102995"/>
                <a:gd name="connsiteY1" fmla="*/ 0 h 137921"/>
                <a:gd name="connsiteX2" fmla="*/ 1102995 w 1102995"/>
                <a:gd name="connsiteY2" fmla="*/ 137922 h 137921"/>
                <a:gd name="connsiteX3" fmla="*/ 0 w 1102995"/>
                <a:gd name="connsiteY3" fmla="*/ 137922 h 137921"/>
              </a:gdLst>
              <a:ahLst/>
              <a:cxnLst>
                <a:cxn ang="0">
                  <a:pos x="connsiteX0" y="connsiteY0"/>
                </a:cxn>
                <a:cxn ang="0">
                  <a:pos x="connsiteX1" y="connsiteY1"/>
                </a:cxn>
                <a:cxn ang="0">
                  <a:pos x="connsiteX2" y="connsiteY2"/>
                </a:cxn>
                <a:cxn ang="0">
                  <a:pos x="connsiteX3" y="connsiteY3"/>
                </a:cxn>
              </a:cxnLst>
              <a:rect l="l" t="t" r="r" b="b"/>
              <a:pathLst>
                <a:path w="1102995" h="137921">
                  <a:moveTo>
                    <a:pt x="0" y="0"/>
                  </a:moveTo>
                  <a:lnTo>
                    <a:pt x="1102995" y="0"/>
                  </a:lnTo>
                  <a:lnTo>
                    <a:pt x="1102995" y="137922"/>
                  </a:lnTo>
                  <a:lnTo>
                    <a:pt x="0" y="137922"/>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90" name="Graphic 272">
            <a:extLst>
              <a:ext uri="{FF2B5EF4-FFF2-40B4-BE49-F238E27FC236}">
                <a16:creationId xmlns:a16="http://schemas.microsoft.com/office/drawing/2014/main" id="{A16A0361-196A-4601-B652-04C5BD59D9FF}"/>
              </a:ext>
            </a:extLst>
          </p:cNvPr>
          <p:cNvGrpSpPr/>
          <p:nvPr/>
        </p:nvGrpSpPr>
        <p:grpSpPr>
          <a:xfrm>
            <a:off x="4297254" y="2042051"/>
            <a:ext cx="549491" cy="549491"/>
            <a:chOff x="5829042" y="6177234"/>
            <a:chExt cx="643689" cy="643689"/>
          </a:xfrm>
        </p:grpSpPr>
        <p:sp>
          <p:nvSpPr>
            <p:cNvPr id="191" name="Freeform: Shape 190">
              <a:extLst>
                <a:ext uri="{FF2B5EF4-FFF2-40B4-BE49-F238E27FC236}">
                  <a16:creationId xmlns:a16="http://schemas.microsoft.com/office/drawing/2014/main" id="{94834578-F912-4290-8755-56CBD82821C9}"/>
                </a:ext>
              </a:extLst>
            </p:cNvPr>
            <p:cNvSpPr/>
            <p:nvPr/>
          </p:nvSpPr>
          <p:spPr>
            <a:xfrm>
              <a:off x="5957136" y="6600781"/>
              <a:ext cx="247820" cy="64369"/>
            </a:xfrm>
            <a:custGeom>
              <a:avLst/>
              <a:gdLst>
                <a:gd name="connsiteX0" fmla="*/ 238487 w 247820"/>
                <a:gd name="connsiteY0" fmla="*/ 62438 h 64368"/>
                <a:gd name="connsiteX1" fmla="*/ 11908 w 247820"/>
                <a:gd name="connsiteY1" fmla="*/ 62438 h 64368"/>
                <a:gd name="connsiteX2" fmla="*/ 4828 w 247820"/>
                <a:gd name="connsiteY2" fmla="*/ 55357 h 64368"/>
                <a:gd name="connsiteX3" fmla="*/ 4828 w 247820"/>
                <a:gd name="connsiteY3" fmla="*/ 11908 h 64368"/>
                <a:gd name="connsiteX4" fmla="*/ 11908 w 247820"/>
                <a:gd name="connsiteY4" fmla="*/ 4828 h 64368"/>
                <a:gd name="connsiteX5" fmla="*/ 238487 w 247820"/>
                <a:gd name="connsiteY5" fmla="*/ 4828 h 64368"/>
                <a:gd name="connsiteX6" fmla="*/ 245567 w 247820"/>
                <a:gd name="connsiteY6" fmla="*/ 11908 h 64368"/>
                <a:gd name="connsiteX7" fmla="*/ 245567 w 247820"/>
                <a:gd name="connsiteY7" fmla="*/ 55357 h 64368"/>
                <a:gd name="connsiteX8" fmla="*/ 238487 w 247820"/>
                <a:gd name="connsiteY8" fmla="*/ 62438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20" h="64368">
                  <a:moveTo>
                    <a:pt x="238487" y="62438"/>
                  </a:moveTo>
                  <a:lnTo>
                    <a:pt x="11908" y="62438"/>
                  </a:lnTo>
                  <a:cubicBezTo>
                    <a:pt x="8046" y="62438"/>
                    <a:pt x="4828" y="59219"/>
                    <a:pt x="4828" y="55357"/>
                  </a:cubicBezTo>
                  <a:lnTo>
                    <a:pt x="4828" y="11908"/>
                  </a:lnTo>
                  <a:cubicBezTo>
                    <a:pt x="4828" y="8046"/>
                    <a:pt x="8046" y="4828"/>
                    <a:pt x="11908" y="4828"/>
                  </a:cubicBezTo>
                  <a:lnTo>
                    <a:pt x="238487" y="4828"/>
                  </a:lnTo>
                  <a:cubicBezTo>
                    <a:pt x="242349" y="4828"/>
                    <a:pt x="245567" y="8046"/>
                    <a:pt x="245567" y="11908"/>
                  </a:cubicBezTo>
                  <a:lnTo>
                    <a:pt x="245567" y="55357"/>
                  </a:lnTo>
                  <a:cubicBezTo>
                    <a:pt x="245567" y="59219"/>
                    <a:pt x="242349" y="62438"/>
                    <a:pt x="238487" y="62438"/>
                  </a:cubicBez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2" name="Freeform: Shape 191">
              <a:extLst>
                <a:ext uri="{FF2B5EF4-FFF2-40B4-BE49-F238E27FC236}">
                  <a16:creationId xmlns:a16="http://schemas.microsoft.com/office/drawing/2014/main" id="{8593C6C3-D16F-4C2A-9E9E-A1CA532FEDD4}"/>
                </a:ext>
              </a:extLst>
            </p:cNvPr>
            <p:cNvSpPr/>
            <p:nvPr/>
          </p:nvSpPr>
          <p:spPr>
            <a:xfrm>
              <a:off x="5981596" y="6386111"/>
              <a:ext cx="199544" cy="222073"/>
            </a:xfrm>
            <a:custGeom>
              <a:avLst/>
              <a:gdLst>
                <a:gd name="connsiteX0" fmla="*/ 125841 w 199543"/>
                <a:gd name="connsiteY0" fmla="*/ 51817 h 222072"/>
                <a:gd name="connsiteX1" fmla="*/ 125841 w 199543"/>
                <a:gd name="connsiteY1" fmla="*/ 28000 h 222072"/>
                <a:gd name="connsiteX2" fmla="*/ 102668 w 199543"/>
                <a:gd name="connsiteY2" fmla="*/ 4828 h 222072"/>
                <a:gd name="connsiteX3" fmla="*/ 79496 w 199543"/>
                <a:gd name="connsiteY3" fmla="*/ 28000 h 222072"/>
                <a:gd name="connsiteX4" fmla="*/ 79496 w 199543"/>
                <a:gd name="connsiteY4" fmla="*/ 50851 h 222072"/>
                <a:gd name="connsiteX5" fmla="*/ 4828 w 199543"/>
                <a:gd name="connsiteY5" fmla="*/ 144508 h 222072"/>
                <a:gd name="connsiteX6" fmla="*/ 4828 w 199543"/>
                <a:gd name="connsiteY6" fmla="*/ 219498 h 222072"/>
                <a:gd name="connsiteX7" fmla="*/ 197291 w 199543"/>
                <a:gd name="connsiteY7" fmla="*/ 219498 h 222072"/>
                <a:gd name="connsiteX8" fmla="*/ 197291 w 199543"/>
                <a:gd name="connsiteY8" fmla="*/ 144508 h 222072"/>
                <a:gd name="connsiteX9" fmla="*/ 125841 w 199543"/>
                <a:gd name="connsiteY9" fmla="*/ 51817 h 22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43" h="222072">
                  <a:moveTo>
                    <a:pt x="125841" y="51817"/>
                  </a:moveTo>
                  <a:lnTo>
                    <a:pt x="125841" y="28000"/>
                  </a:lnTo>
                  <a:cubicBezTo>
                    <a:pt x="125841" y="15127"/>
                    <a:pt x="115542" y="4828"/>
                    <a:pt x="102668" y="4828"/>
                  </a:cubicBezTo>
                  <a:cubicBezTo>
                    <a:pt x="89795" y="4828"/>
                    <a:pt x="79496" y="15127"/>
                    <a:pt x="79496" y="28000"/>
                  </a:cubicBezTo>
                  <a:lnTo>
                    <a:pt x="79496" y="50851"/>
                  </a:lnTo>
                  <a:cubicBezTo>
                    <a:pt x="36690" y="60507"/>
                    <a:pt x="4828" y="98806"/>
                    <a:pt x="4828" y="144508"/>
                  </a:cubicBezTo>
                  <a:lnTo>
                    <a:pt x="4828" y="219498"/>
                  </a:lnTo>
                  <a:lnTo>
                    <a:pt x="197291" y="219498"/>
                  </a:lnTo>
                  <a:lnTo>
                    <a:pt x="197291" y="144508"/>
                  </a:lnTo>
                  <a:cubicBezTo>
                    <a:pt x="196969" y="100094"/>
                    <a:pt x="166715" y="62760"/>
                    <a:pt x="125841" y="51817"/>
                  </a:cubicBez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3" name="Freeform: Shape 192">
              <a:extLst>
                <a:ext uri="{FF2B5EF4-FFF2-40B4-BE49-F238E27FC236}">
                  <a16:creationId xmlns:a16="http://schemas.microsoft.com/office/drawing/2014/main" id="{46BBFB55-975B-40B1-A7E7-7EE63487258A}"/>
                </a:ext>
              </a:extLst>
            </p:cNvPr>
            <p:cNvSpPr/>
            <p:nvPr/>
          </p:nvSpPr>
          <p:spPr>
            <a:xfrm>
              <a:off x="6050471" y="6687358"/>
              <a:ext cx="61150" cy="35403"/>
            </a:xfrm>
            <a:custGeom>
              <a:avLst/>
              <a:gdLst>
                <a:gd name="connsiteX0" fmla="*/ 4828 w 61150"/>
                <a:gd name="connsiteY0" fmla="*/ 4828 h 35402"/>
                <a:gd name="connsiteX1" fmla="*/ 31863 w 61150"/>
                <a:gd name="connsiteY1" fmla="*/ 31863 h 35402"/>
                <a:gd name="connsiteX2" fmla="*/ 58898 w 61150"/>
                <a:gd name="connsiteY2" fmla="*/ 4828 h 35402"/>
              </a:gdLst>
              <a:ahLst/>
              <a:cxnLst>
                <a:cxn ang="0">
                  <a:pos x="connsiteX0" y="connsiteY0"/>
                </a:cxn>
                <a:cxn ang="0">
                  <a:pos x="connsiteX1" y="connsiteY1"/>
                </a:cxn>
                <a:cxn ang="0">
                  <a:pos x="connsiteX2" y="connsiteY2"/>
                </a:cxn>
              </a:cxnLst>
              <a:rect l="l" t="t" r="r" b="b"/>
              <a:pathLst>
                <a:path w="61150" h="35402">
                  <a:moveTo>
                    <a:pt x="4828" y="4828"/>
                  </a:moveTo>
                  <a:cubicBezTo>
                    <a:pt x="4828" y="19633"/>
                    <a:pt x="17058" y="31863"/>
                    <a:pt x="31863" y="31863"/>
                  </a:cubicBezTo>
                  <a:cubicBezTo>
                    <a:pt x="46667" y="31863"/>
                    <a:pt x="58898" y="19633"/>
                    <a:pt x="58898" y="4828"/>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4" name="Freeform: Shape 193">
              <a:extLst>
                <a:ext uri="{FF2B5EF4-FFF2-40B4-BE49-F238E27FC236}">
                  <a16:creationId xmlns:a16="http://schemas.microsoft.com/office/drawing/2014/main" id="{5FA0FAF7-7352-4F23-8B5B-F9EAA4B78228}"/>
                </a:ext>
              </a:extLst>
            </p:cNvPr>
            <p:cNvSpPr/>
            <p:nvPr/>
          </p:nvSpPr>
          <p:spPr>
            <a:xfrm>
              <a:off x="6165048" y="6373559"/>
              <a:ext cx="77243" cy="38621"/>
            </a:xfrm>
            <a:custGeom>
              <a:avLst/>
              <a:gdLst>
                <a:gd name="connsiteX0" fmla="*/ 4828 w 77242"/>
                <a:gd name="connsiteY0" fmla="*/ 4828 h 38621"/>
                <a:gd name="connsiteX1" fmla="*/ 73381 w 77242"/>
                <a:gd name="connsiteY1" fmla="*/ 35725 h 38621"/>
              </a:gdLst>
              <a:ahLst/>
              <a:cxnLst>
                <a:cxn ang="0">
                  <a:pos x="connsiteX0" y="connsiteY0"/>
                </a:cxn>
                <a:cxn ang="0">
                  <a:pos x="connsiteX1" y="connsiteY1"/>
                </a:cxn>
              </a:cxnLst>
              <a:rect l="l" t="t" r="r" b="b"/>
              <a:pathLst>
                <a:path w="77242" h="38621">
                  <a:moveTo>
                    <a:pt x="4828" y="4828"/>
                  </a:moveTo>
                  <a:cubicBezTo>
                    <a:pt x="32184" y="4828"/>
                    <a:pt x="56645" y="16736"/>
                    <a:pt x="73381" y="35725"/>
                  </a:cubicBez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5" name="Freeform: Shape 194">
              <a:extLst>
                <a:ext uri="{FF2B5EF4-FFF2-40B4-BE49-F238E27FC236}">
                  <a16:creationId xmlns:a16="http://schemas.microsoft.com/office/drawing/2014/main" id="{AC679EA2-B2C8-41C4-ACFC-B2FA72C1A153}"/>
                </a:ext>
              </a:extLst>
            </p:cNvPr>
            <p:cNvSpPr/>
            <p:nvPr/>
          </p:nvSpPr>
          <p:spPr>
            <a:xfrm>
              <a:off x="6244221" y="6419261"/>
              <a:ext cx="19311" cy="54714"/>
            </a:xfrm>
            <a:custGeom>
              <a:avLst/>
              <a:gdLst>
                <a:gd name="connsiteX0" fmla="*/ 4828 w 19310"/>
                <a:gd name="connsiteY0" fmla="*/ 4828 h 54713"/>
                <a:gd name="connsiteX1" fmla="*/ 17058 w 19310"/>
                <a:gd name="connsiteY1" fmla="*/ 50851 h 54713"/>
              </a:gdLst>
              <a:ahLst/>
              <a:cxnLst>
                <a:cxn ang="0">
                  <a:pos x="connsiteX0" y="connsiteY0"/>
                </a:cxn>
                <a:cxn ang="0">
                  <a:pos x="connsiteX1" y="connsiteY1"/>
                </a:cxn>
              </a:cxnLst>
              <a:rect l="l" t="t" r="r" b="b"/>
              <a:pathLst>
                <a:path w="19310" h="54713">
                  <a:moveTo>
                    <a:pt x="4828" y="4828"/>
                  </a:moveTo>
                  <a:cubicBezTo>
                    <a:pt x="12552" y="18345"/>
                    <a:pt x="17058" y="34116"/>
                    <a:pt x="17058" y="50851"/>
                  </a:cubicBez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6" name="Freeform: Shape 195">
              <a:extLst>
                <a:ext uri="{FF2B5EF4-FFF2-40B4-BE49-F238E27FC236}">
                  <a16:creationId xmlns:a16="http://schemas.microsoft.com/office/drawing/2014/main" id="{69E39F25-41A9-41D1-A50E-72E5BDEBD89D}"/>
                </a:ext>
              </a:extLst>
            </p:cNvPr>
            <p:cNvSpPr/>
            <p:nvPr/>
          </p:nvSpPr>
          <p:spPr>
            <a:xfrm>
              <a:off x="6253233" y="6320133"/>
              <a:ext cx="86898" cy="122301"/>
            </a:xfrm>
            <a:custGeom>
              <a:avLst/>
              <a:gdLst>
                <a:gd name="connsiteX0" fmla="*/ 4828 w 86898"/>
                <a:gd name="connsiteY0" fmla="*/ 4828 h 122300"/>
                <a:gd name="connsiteX1" fmla="*/ 83358 w 86898"/>
                <a:gd name="connsiteY1" fmla="*/ 118439 h 122300"/>
              </a:gdLst>
              <a:ahLst/>
              <a:cxnLst>
                <a:cxn ang="0">
                  <a:pos x="connsiteX0" y="connsiteY0"/>
                </a:cxn>
                <a:cxn ang="0">
                  <a:pos x="connsiteX1" y="connsiteY1"/>
                </a:cxn>
              </a:cxnLst>
              <a:rect l="l" t="t" r="r" b="b"/>
              <a:pathLst>
                <a:path w="86898" h="122300">
                  <a:moveTo>
                    <a:pt x="4828" y="4828"/>
                  </a:moveTo>
                  <a:cubicBezTo>
                    <a:pt x="45058" y="29288"/>
                    <a:pt x="74346" y="70484"/>
                    <a:pt x="83358" y="118439"/>
                  </a:cubicBez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7" name="Freeform: Shape 196">
              <a:extLst>
                <a:ext uri="{FF2B5EF4-FFF2-40B4-BE49-F238E27FC236}">
                  <a16:creationId xmlns:a16="http://schemas.microsoft.com/office/drawing/2014/main" id="{12433CEA-C650-4E9A-8F5B-C98517E65DB5}"/>
                </a:ext>
              </a:extLst>
            </p:cNvPr>
            <p:cNvSpPr/>
            <p:nvPr/>
          </p:nvSpPr>
          <p:spPr>
            <a:xfrm>
              <a:off x="6165048" y="6295351"/>
              <a:ext cx="77243" cy="22529"/>
            </a:xfrm>
            <a:custGeom>
              <a:avLst/>
              <a:gdLst>
                <a:gd name="connsiteX0" fmla="*/ 4828 w 77242"/>
                <a:gd name="connsiteY0" fmla="*/ 4828 h 22529"/>
                <a:gd name="connsiteX1" fmla="*/ 73381 w 77242"/>
                <a:gd name="connsiteY1" fmla="*/ 19311 h 22529"/>
              </a:gdLst>
              <a:ahLst/>
              <a:cxnLst>
                <a:cxn ang="0">
                  <a:pos x="connsiteX0" y="connsiteY0"/>
                </a:cxn>
                <a:cxn ang="0">
                  <a:pos x="connsiteX1" y="connsiteY1"/>
                </a:cxn>
              </a:cxnLst>
              <a:rect l="l" t="t" r="r" b="b"/>
              <a:pathLst>
                <a:path w="77242" h="22529">
                  <a:moveTo>
                    <a:pt x="4828" y="4828"/>
                  </a:moveTo>
                  <a:cubicBezTo>
                    <a:pt x="29288" y="4828"/>
                    <a:pt x="52461" y="9977"/>
                    <a:pt x="73381" y="19311"/>
                  </a:cubicBez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8" name="Freeform: Shape 197">
              <a:extLst>
                <a:ext uri="{FF2B5EF4-FFF2-40B4-BE49-F238E27FC236}">
                  <a16:creationId xmlns:a16="http://schemas.microsoft.com/office/drawing/2014/main" id="{20EE4F98-1CCA-4D21-9237-3E54168919D5}"/>
                </a:ext>
              </a:extLst>
            </p:cNvPr>
            <p:cNvSpPr/>
            <p:nvPr/>
          </p:nvSpPr>
          <p:spPr>
            <a:xfrm>
              <a:off x="6334660" y="6455629"/>
              <a:ext cx="9655" cy="25748"/>
            </a:xfrm>
            <a:custGeom>
              <a:avLst/>
              <a:gdLst>
                <a:gd name="connsiteX0" fmla="*/ 4828 w 9655"/>
                <a:gd name="connsiteY0" fmla="*/ 4828 h 25747"/>
                <a:gd name="connsiteX1" fmla="*/ 5149 w 9655"/>
                <a:gd name="connsiteY1" fmla="*/ 14483 h 25747"/>
                <a:gd name="connsiteX2" fmla="*/ 4828 w 9655"/>
                <a:gd name="connsiteY2" fmla="*/ 23173 h 25747"/>
              </a:gdLst>
              <a:ahLst/>
              <a:cxnLst>
                <a:cxn ang="0">
                  <a:pos x="connsiteX0" y="connsiteY0"/>
                </a:cxn>
                <a:cxn ang="0">
                  <a:pos x="connsiteX1" y="connsiteY1"/>
                </a:cxn>
                <a:cxn ang="0">
                  <a:pos x="connsiteX2" y="connsiteY2"/>
                </a:cxn>
              </a:cxnLst>
              <a:rect l="l" t="t" r="r" b="b"/>
              <a:pathLst>
                <a:path w="9655" h="25747">
                  <a:moveTo>
                    <a:pt x="4828" y="4828"/>
                  </a:moveTo>
                  <a:cubicBezTo>
                    <a:pt x="5149" y="8046"/>
                    <a:pt x="5149" y="11265"/>
                    <a:pt x="5149" y="14483"/>
                  </a:cubicBezTo>
                  <a:cubicBezTo>
                    <a:pt x="5149" y="17380"/>
                    <a:pt x="5149" y="20276"/>
                    <a:pt x="4828" y="23173"/>
                  </a:cubicBez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99" name="Graphic 4925">
            <a:extLst>
              <a:ext uri="{FF2B5EF4-FFF2-40B4-BE49-F238E27FC236}">
                <a16:creationId xmlns:a16="http://schemas.microsoft.com/office/drawing/2014/main" id="{B5B8D15B-0B9B-4B79-AAE0-4502819A815A}"/>
              </a:ext>
            </a:extLst>
          </p:cNvPr>
          <p:cNvGrpSpPr/>
          <p:nvPr/>
        </p:nvGrpSpPr>
        <p:grpSpPr>
          <a:xfrm>
            <a:off x="4298794" y="3822922"/>
            <a:ext cx="546410" cy="546410"/>
            <a:chOff x="13939495" y="2476500"/>
            <a:chExt cx="1905000" cy="1905000"/>
          </a:xfrm>
        </p:grpSpPr>
        <p:sp>
          <p:nvSpPr>
            <p:cNvPr id="200" name="Freeform: Shape 199">
              <a:extLst>
                <a:ext uri="{FF2B5EF4-FFF2-40B4-BE49-F238E27FC236}">
                  <a16:creationId xmlns:a16="http://schemas.microsoft.com/office/drawing/2014/main" id="{D0195CA8-EC70-427E-8AFD-5FF9D5502B91}"/>
                </a:ext>
              </a:extLst>
            </p:cNvPr>
            <p:cNvSpPr/>
            <p:nvPr/>
          </p:nvSpPr>
          <p:spPr>
            <a:xfrm>
              <a:off x="14247247" y="2957988"/>
              <a:ext cx="846010" cy="658229"/>
            </a:xfrm>
            <a:custGeom>
              <a:avLst/>
              <a:gdLst>
                <a:gd name="connsiteX0" fmla="*/ 262795 w 846010"/>
                <a:gd name="connsiteY0" fmla="*/ 441579 h 658229"/>
                <a:gd name="connsiteX1" fmla="*/ 29147 w 846010"/>
                <a:gd name="connsiteY1" fmla="*/ 441579 h 658229"/>
                <a:gd name="connsiteX2" fmla="*/ 0 w 846010"/>
                <a:gd name="connsiteY2" fmla="*/ 412433 h 658229"/>
                <a:gd name="connsiteX3" fmla="*/ 0 w 846010"/>
                <a:gd name="connsiteY3" fmla="*/ 29147 h 658229"/>
                <a:gd name="connsiteX4" fmla="*/ 29147 w 846010"/>
                <a:gd name="connsiteY4" fmla="*/ 0 h 658229"/>
                <a:gd name="connsiteX5" fmla="*/ 816864 w 846010"/>
                <a:gd name="connsiteY5" fmla="*/ 0 h 658229"/>
                <a:gd name="connsiteX6" fmla="*/ 846011 w 846010"/>
                <a:gd name="connsiteY6" fmla="*/ 29147 h 658229"/>
                <a:gd name="connsiteX7" fmla="*/ 846011 w 846010"/>
                <a:gd name="connsiteY7" fmla="*/ 412433 h 658229"/>
                <a:gd name="connsiteX8" fmla="*/ 816864 w 846010"/>
                <a:gd name="connsiteY8" fmla="*/ 441579 h 658229"/>
                <a:gd name="connsiteX9" fmla="*/ 566071 w 846010"/>
                <a:gd name="connsiteY9" fmla="*/ 441579 h 658229"/>
                <a:gd name="connsiteX10" fmla="*/ 547021 w 846010"/>
                <a:gd name="connsiteY10" fmla="*/ 449009 h 658229"/>
                <a:gd name="connsiteX11" fmla="*/ 316230 w 846010"/>
                <a:gd name="connsiteY11" fmla="*/ 654844 h 658229"/>
                <a:gd name="connsiteX12" fmla="*/ 295704 w 846010"/>
                <a:gd name="connsiteY12" fmla="*/ 652994 h 658229"/>
                <a:gd name="connsiteX13" fmla="*/ 292322 w 846010"/>
                <a:gd name="connsiteY13" fmla="*/ 643985 h 658229"/>
                <a:gd name="connsiteX14" fmla="*/ 292322 w 846010"/>
                <a:gd name="connsiteY14" fmla="*/ 471011 h 658229"/>
                <a:gd name="connsiteX15" fmla="*/ 263465 w 846010"/>
                <a:gd name="connsiteY15" fmla="*/ 441578 h 658229"/>
                <a:gd name="connsiteX16" fmla="*/ 262795 w 846010"/>
                <a:gd name="connsiteY16" fmla="*/ 441579 h 6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6010" h="658229">
                  <a:moveTo>
                    <a:pt x="262795" y="441579"/>
                  </a:moveTo>
                  <a:lnTo>
                    <a:pt x="29147" y="441579"/>
                  </a:lnTo>
                  <a:cubicBezTo>
                    <a:pt x="13049" y="441579"/>
                    <a:pt x="0" y="428530"/>
                    <a:pt x="0" y="412433"/>
                  </a:cubicBezTo>
                  <a:lnTo>
                    <a:pt x="0" y="29147"/>
                  </a:lnTo>
                  <a:cubicBezTo>
                    <a:pt x="0" y="13049"/>
                    <a:pt x="13049" y="0"/>
                    <a:pt x="29147" y="0"/>
                  </a:cubicBezTo>
                  <a:lnTo>
                    <a:pt x="816864" y="0"/>
                  </a:lnTo>
                  <a:cubicBezTo>
                    <a:pt x="832961" y="0"/>
                    <a:pt x="846011" y="13049"/>
                    <a:pt x="846011" y="29147"/>
                  </a:cubicBezTo>
                  <a:lnTo>
                    <a:pt x="846011" y="412433"/>
                  </a:lnTo>
                  <a:cubicBezTo>
                    <a:pt x="846011" y="428530"/>
                    <a:pt x="832961" y="441579"/>
                    <a:pt x="816864" y="441579"/>
                  </a:cubicBezTo>
                  <a:lnTo>
                    <a:pt x="566071" y="441579"/>
                  </a:lnTo>
                  <a:cubicBezTo>
                    <a:pt x="559034" y="441682"/>
                    <a:pt x="552270" y="444320"/>
                    <a:pt x="547021" y="449009"/>
                  </a:cubicBezTo>
                  <a:lnTo>
                    <a:pt x="316230" y="654844"/>
                  </a:lnTo>
                  <a:cubicBezTo>
                    <a:pt x="310051" y="660001"/>
                    <a:pt x="300861" y="659173"/>
                    <a:pt x="295704" y="652994"/>
                  </a:cubicBezTo>
                  <a:cubicBezTo>
                    <a:pt x="293589" y="650460"/>
                    <a:pt x="292397" y="647284"/>
                    <a:pt x="292322" y="643985"/>
                  </a:cubicBezTo>
                  <a:lnTo>
                    <a:pt x="292322" y="471011"/>
                  </a:lnTo>
                  <a:cubicBezTo>
                    <a:pt x="292481" y="454915"/>
                    <a:pt x="279562" y="441737"/>
                    <a:pt x="263465" y="441578"/>
                  </a:cubicBezTo>
                  <a:cubicBezTo>
                    <a:pt x="263242" y="441576"/>
                    <a:pt x="263018" y="441576"/>
                    <a:pt x="262795" y="441579"/>
                  </a:cubicBez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1" name="Freeform: Shape 200">
              <a:extLst>
                <a:ext uri="{FF2B5EF4-FFF2-40B4-BE49-F238E27FC236}">
                  <a16:creationId xmlns:a16="http://schemas.microsoft.com/office/drawing/2014/main" id="{1A7A10E8-8222-44C3-BF01-33085D4AEF2F}"/>
                </a:ext>
              </a:extLst>
            </p:cNvPr>
            <p:cNvSpPr/>
            <p:nvPr/>
          </p:nvSpPr>
          <p:spPr>
            <a:xfrm>
              <a:off x="14697399" y="3278790"/>
              <a:ext cx="874395" cy="697416"/>
            </a:xfrm>
            <a:custGeom>
              <a:avLst/>
              <a:gdLst>
                <a:gd name="connsiteX0" fmla="*/ 468725 w 874395"/>
                <a:gd name="connsiteY0" fmla="*/ 0 h 697416"/>
                <a:gd name="connsiteX1" fmla="*/ 845820 w 874395"/>
                <a:gd name="connsiteY1" fmla="*/ 857 h 697416"/>
                <a:gd name="connsiteX2" fmla="*/ 874395 w 874395"/>
                <a:gd name="connsiteY2" fmla="*/ 30004 h 697416"/>
                <a:gd name="connsiteX3" fmla="*/ 874395 w 874395"/>
                <a:gd name="connsiteY3" fmla="*/ 438340 h 697416"/>
                <a:gd name="connsiteX4" fmla="*/ 845344 w 874395"/>
                <a:gd name="connsiteY4" fmla="*/ 467582 h 697416"/>
                <a:gd name="connsiteX5" fmla="*/ 845249 w 874395"/>
                <a:gd name="connsiteY5" fmla="*/ 467582 h 697416"/>
                <a:gd name="connsiteX6" fmla="*/ 611886 w 874395"/>
                <a:gd name="connsiteY6" fmla="*/ 467582 h 697416"/>
                <a:gd name="connsiteX7" fmla="*/ 582740 w 874395"/>
                <a:gd name="connsiteY7" fmla="*/ 496729 h 697416"/>
                <a:gd name="connsiteX8" fmla="*/ 582740 w 874395"/>
                <a:gd name="connsiteY8" fmla="*/ 682847 h 697416"/>
                <a:gd name="connsiteX9" fmla="*/ 568163 w 874395"/>
                <a:gd name="connsiteY9" fmla="*/ 697417 h 697416"/>
                <a:gd name="connsiteX10" fmla="*/ 558451 w 874395"/>
                <a:gd name="connsiteY10" fmla="*/ 693706 h 697416"/>
                <a:gd name="connsiteX11" fmla="*/ 314039 w 874395"/>
                <a:gd name="connsiteY11" fmla="*/ 474631 h 697416"/>
                <a:gd name="connsiteX12" fmla="*/ 294989 w 874395"/>
                <a:gd name="connsiteY12" fmla="*/ 467201 h 697416"/>
                <a:gd name="connsiteX13" fmla="*/ 29147 w 874395"/>
                <a:gd name="connsiteY13" fmla="*/ 467201 h 697416"/>
                <a:gd name="connsiteX14" fmla="*/ 0 w 874395"/>
                <a:gd name="connsiteY14" fmla="*/ 438055 h 697416"/>
                <a:gd name="connsiteX15" fmla="*/ 0 w 874395"/>
                <a:gd name="connsiteY15" fmla="*/ 437960 h 697416"/>
                <a:gd name="connsiteX16" fmla="*/ 0 w 874395"/>
                <a:gd name="connsiteY16" fmla="*/ 307181 h 697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395" h="697416">
                  <a:moveTo>
                    <a:pt x="468725" y="0"/>
                  </a:moveTo>
                  <a:lnTo>
                    <a:pt x="845820" y="857"/>
                  </a:lnTo>
                  <a:cubicBezTo>
                    <a:pt x="861672" y="1219"/>
                    <a:pt x="874348" y="14148"/>
                    <a:pt x="874395" y="30004"/>
                  </a:cubicBezTo>
                  <a:lnTo>
                    <a:pt x="874395" y="438340"/>
                  </a:lnTo>
                  <a:cubicBezTo>
                    <a:pt x="874448" y="454438"/>
                    <a:pt x="861441" y="467530"/>
                    <a:pt x="845344" y="467582"/>
                  </a:cubicBezTo>
                  <a:cubicBezTo>
                    <a:pt x="845312" y="467582"/>
                    <a:pt x="845280" y="467582"/>
                    <a:pt x="845249" y="467582"/>
                  </a:cubicBezTo>
                  <a:lnTo>
                    <a:pt x="611886" y="467582"/>
                  </a:lnTo>
                  <a:cubicBezTo>
                    <a:pt x="595789" y="467582"/>
                    <a:pt x="582740" y="480632"/>
                    <a:pt x="582740" y="496729"/>
                  </a:cubicBezTo>
                  <a:lnTo>
                    <a:pt x="582740" y="682847"/>
                  </a:lnTo>
                  <a:cubicBezTo>
                    <a:pt x="582738" y="690896"/>
                    <a:pt x="576211" y="697419"/>
                    <a:pt x="568163" y="697417"/>
                  </a:cubicBezTo>
                  <a:cubicBezTo>
                    <a:pt x="564579" y="697416"/>
                    <a:pt x="561122" y="696095"/>
                    <a:pt x="558451" y="693706"/>
                  </a:cubicBezTo>
                  <a:lnTo>
                    <a:pt x="314039" y="474631"/>
                  </a:lnTo>
                  <a:cubicBezTo>
                    <a:pt x="308823" y="469889"/>
                    <a:pt x="302038" y="467243"/>
                    <a:pt x="294989" y="467201"/>
                  </a:cubicBezTo>
                  <a:lnTo>
                    <a:pt x="29147" y="467201"/>
                  </a:lnTo>
                  <a:cubicBezTo>
                    <a:pt x="13049" y="467201"/>
                    <a:pt x="0" y="454152"/>
                    <a:pt x="0" y="438055"/>
                  </a:cubicBezTo>
                  <a:cubicBezTo>
                    <a:pt x="0" y="438023"/>
                    <a:pt x="0" y="437991"/>
                    <a:pt x="0" y="437960"/>
                  </a:cubicBezTo>
                  <a:lnTo>
                    <a:pt x="0" y="307181"/>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2" name="Freeform: Shape 201">
              <a:extLst>
                <a:ext uri="{FF2B5EF4-FFF2-40B4-BE49-F238E27FC236}">
                  <a16:creationId xmlns:a16="http://schemas.microsoft.com/office/drawing/2014/main" id="{F1E50E69-6D0D-4E19-9203-BD578374536B}"/>
                </a:ext>
              </a:extLst>
            </p:cNvPr>
            <p:cNvSpPr/>
            <p:nvPr/>
          </p:nvSpPr>
          <p:spPr>
            <a:xfrm>
              <a:off x="14413078" y="3126676"/>
              <a:ext cx="116585" cy="116586"/>
            </a:xfrm>
            <a:custGeom>
              <a:avLst/>
              <a:gdLst>
                <a:gd name="connsiteX0" fmla="*/ 116586 w 116585"/>
                <a:gd name="connsiteY0" fmla="*/ 58293 h 116586"/>
                <a:gd name="connsiteX1" fmla="*/ 58293 w 116585"/>
                <a:gd name="connsiteY1" fmla="*/ 116586 h 116586"/>
                <a:gd name="connsiteX2" fmla="*/ 0 w 116585"/>
                <a:gd name="connsiteY2" fmla="*/ 58293 h 116586"/>
                <a:gd name="connsiteX3" fmla="*/ 58293 w 116585"/>
                <a:gd name="connsiteY3" fmla="*/ 0 h 116586"/>
                <a:gd name="connsiteX4" fmla="*/ 116586 w 116585"/>
                <a:gd name="connsiteY4" fmla="*/ 58293 h 1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5" h="116586">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3" name="Freeform: Shape 202">
              <a:extLst>
                <a:ext uri="{FF2B5EF4-FFF2-40B4-BE49-F238E27FC236}">
                  <a16:creationId xmlns:a16="http://schemas.microsoft.com/office/drawing/2014/main" id="{1CF1AA1D-04B3-4B80-8912-1F2EB8915A88}"/>
                </a:ext>
              </a:extLst>
            </p:cNvPr>
            <p:cNvSpPr/>
            <p:nvPr/>
          </p:nvSpPr>
          <p:spPr>
            <a:xfrm>
              <a:off x="14617198" y="3126676"/>
              <a:ext cx="116586" cy="116586"/>
            </a:xfrm>
            <a:custGeom>
              <a:avLst/>
              <a:gdLst>
                <a:gd name="connsiteX0" fmla="*/ 116586 w 116586"/>
                <a:gd name="connsiteY0" fmla="*/ 58293 h 116586"/>
                <a:gd name="connsiteX1" fmla="*/ 58293 w 116586"/>
                <a:gd name="connsiteY1" fmla="*/ 116586 h 116586"/>
                <a:gd name="connsiteX2" fmla="*/ 0 w 116586"/>
                <a:gd name="connsiteY2" fmla="*/ 58293 h 116586"/>
                <a:gd name="connsiteX3" fmla="*/ 58293 w 116586"/>
                <a:gd name="connsiteY3" fmla="*/ 0 h 116586"/>
                <a:gd name="connsiteX4" fmla="*/ 116586 w 116586"/>
                <a:gd name="connsiteY4" fmla="*/ 58293 h 1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6">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4" name="Freeform: Shape 203">
              <a:extLst>
                <a:ext uri="{FF2B5EF4-FFF2-40B4-BE49-F238E27FC236}">
                  <a16:creationId xmlns:a16="http://schemas.microsoft.com/office/drawing/2014/main" id="{625B321D-83E3-4414-8C69-37A66BBAE867}"/>
                </a:ext>
              </a:extLst>
            </p:cNvPr>
            <p:cNvSpPr/>
            <p:nvPr/>
          </p:nvSpPr>
          <p:spPr>
            <a:xfrm>
              <a:off x="14821414" y="3126676"/>
              <a:ext cx="116586" cy="116586"/>
            </a:xfrm>
            <a:custGeom>
              <a:avLst/>
              <a:gdLst>
                <a:gd name="connsiteX0" fmla="*/ 116586 w 116586"/>
                <a:gd name="connsiteY0" fmla="*/ 58293 h 116586"/>
                <a:gd name="connsiteX1" fmla="*/ 58293 w 116586"/>
                <a:gd name="connsiteY1" fmla="*/ 116586 h 116586"/>
                <a:gd name="connsiteX2" fmla="*/ 0 w 116586"/>
                <a:gd name="connsiteY2" fmla="*/ 58293 h 116586"/>
                <a:gd name="connsiteX3" fmla="*/ 58293 w 116586"/>
                <a:gd name="connsiteY3" fmla="*/ 0 h 116586"/>
                <a:gd name="connsiteX4" fmla="*/ 116586 w 116586"/>
                <a:gd name="connsiteY4" fmla="*/ 58293 h 1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6">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205" name="Group 204">
            <a:extLst>
              <a:ext uri="{FF2B5EF4-FFF2-40B4-BE49-F238E27FC236}">
                <a16:creationId xmlns:a16="http://schemas.microsoft.com/office/drawing/2014/main" id="{5DF732C4-88F4-4F1D-A1B1-A647D97F0FB1}"/>
              </a:ext>
            </a:extLst>
          </p:cNvPr>
          <p:cNvGrpSpPr/>
          <p:nvPr/>
        </p:nvGrpSpPr>
        <p:grpSpPr>
          <a:xfrm>
            <a:off x="4323180" y="398753"/>
            <a:ext cx="551501" cy="325069"/>
            <a:chOff x="9794578" y="2810692"/>
            <a:chExt cx="876086" cy="516388"/>
          </a:xfrm>
        </p:grpSpPr>
        <p:sp>
          <p:nvSpPr>
            <p:cNvPr id="206" name="Freeform: Shape 205">
              <a:extLst>
                <a:ext uri="{FF2B5EF4-FFF2-40B4-BE49-F238E27FC236}">
                  <a16:creationId xmlns:a16="http://schemas.microsoft.com/office/drawing/2014/main" id="{4AB26A1C-3308-46FF-B386-F3E4B3B3C5F4}"/>
                </a:ext>
              </a:extLst>
            </p:cNvPr>
            <p:cNvSpPr/>
            <p:nvPr/>
          </p:nvSpPr>
          <p:spPr>
            <a:xfrm>
              <a:off x="9794578" y="3273225"/>
              <a:ext cx="760288" cy="53855"/>
            </a:xfrm>
            <a:custGeom>
              <a:avLst/>
              <a:gdLst>
                <a:gd name="connsiteX0" fmla="*/ 0 w 1352740"/>
                <a:gd name="connsiteY0" fmla="*/ 0 h 95821"/>
                <a:gd name="connsiteX1" fmla="*/ 0 w 1352740"/>
                <a:gd name="connsiteY1" fmla="*/ 66675 h 95821"/>
                <a:gd name="connsiteX2" fmla="*/ 4667 w 1352740"/>
                <a:gd name="connsiteY2" fmla="*/ 70104 h 95821"/>
                <a:gd name="connsiteX3" fmla="*/ 80105 w 1352740"/>
                <a:gd name="connsiteY3" fmla="*/ 95821 h 95821"/>
                <a:gd name="connsiteX4" fmla="*/ 1281589 w 1352740"/>
                <a:gd name="connsiteY4" fmla="*/ 95821 h 95821"/>
                <a:gd name="connsiteX5" fmla="*/ 1344073 w 1352740"/>
                <a:gd name="connsiteY5" fmla="*/ 74009 h 95821"/>
                <a:gd name="connsiteX6" fmla="*/ 1352741 w 1352740"/>
                <a:gd name="connsiteY6" fmla="*/ 67151 h 95821"/>
                <a:gd name="connsiteX7" fmla="*/ 1352741 w 1352740"/>
                <a:gd name="connsiteY7" fmla="*/ 476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740" h="95821">
                  <a:moveTo>
                    <a:pt x="0" y="0"/>
                  </a:moveTo>
                  <a:lnTo>
                    <a:pt x="0" y="66675"/>
                  </a:lnTo>
                  <a:lnTo>
                    <a:pt x="4667" y="70104"/>
                  </a:lnTo>
                  <a:cubicBezTo>
                    <a:pt x="26342" y="86662"/>
                    <a:pt x="52830" y="95692"/>
                    <a:pt x="80105" y="95821"/>
                  </a:cubicBezTo>
                  <a:lnTo>
                    <a:pt x="1281589" y="95821"/>
                  </a:lnTo>
                  <a:cubicBezTo>
                    <a:pt x="1304287" y="95845"/>
                    <a:pt x="1326320" y="88154"/>
                    <a:pt x="1344073" y="74009"/>
                  </a:cubicBezTo>
                  <a:lnTo>
                    <a:pt x="1352741" y="67151"/>
                  </a:lnTo>
                  <a:lnTo>
                    <a:pt x="1352741" y="476"/>
                  </a:lnTo>
                  <a:close/>
                </a:path>
              </a:pathLst>
            </a:custGeom>
            <a:noFill/>
            <a:ln w="12700" cap="flat">
              <a:solidFill>
                <a:srgbClr val="000000"/>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07" name="Freeform: Shape 206">
              <a:extLst>
                <a:ext uri="{FF2B5EF4-FFF2-40B4-BE49-F238E27FC236}">
                  <a16:creationId xmlns:a16="http://schemas.microsoft.com/office/drawing/2014/main" id="{1F213E88-99D3-4D82-B799-92AAB070F065}"/>
                </a:ext>
              </a:extLst>
            </p:cNvPr>
            <p:cNvSpPr/>
            <p:nvPr/>
          </p:nvSpPr>
          <p:spPr>
            <a:xfrm>
              <a:off x="9900521" y="2846506"/>
              <a:ext cx="554182" cy="380251"/>
            </a:xfrm>
            <a:custGeom>
              <a:avLst/>
              <a:gdLst>
                <a:gd name="connsiteX0" fmla="*/ 986028 w 986027"/>
                <a:gd name="connsiteY0" fmla="*/ 564261 h 676560"/>
                <a:gd name="connsiteX1" fmla="*/ 986028 w 986027"/>
                <a:gd name="connsiteY1" fmla="*/ 649224 h 676560"/>
                <a:gd name="connsiteX2" fmla="*/ 958691 w 986027"/>
                <a:gd name="connsiteY2" fmla="*/ 676561 h 676560"/>
                <a:gd name="connsiteX3" fmla="*/ 27337 w 986027"/>
                <a:gd name="connsiteY3" fmla="*/ 676561 h 676560"/>
                <a:gd name="connsiteX4" fmla="*/ 0 w 986027"/>
                <a:gd name="connsiteY4" fmla="*/ 649224 h 676560"/>
                <a:gd name="connsiteX5" fmla="*/ 0 w 986027"/>
                <a:gd name="connsiteY5" fmla="*/ 27242 h 676560"/>
                <a:gd name="connsiteX6" fmla="*/ 27241 w 986027"/>
                <a:gd name="connsiteY6" fmla="*/ 0 h 676560"/>
                <a:gd name="connsiteX7" fmla="*/ 27337 w 986027"/>
                <a:gd name="connsiteY7" fmla="*/ 0 h 676560"/>
                <a:gd name="connsiteX8" fmla="*/ 953357 w 986027"/>
                <a:gd name="connsiteY8" fmla="*/ 0 h 676560"/>
                <a:gd name="connsiteX9" fmla="*/ 980694 w 986027"/>
                <a:gd name="connsiteY9" fmla="*/ 27146 h 676560"/>
                <a:gd name="connsiteX10" fmla="*/ 980694 w 986027"/>
                <a:gd name="connsiteY10" fmla="*/ 27242 h 676560"/>
                <a:gd name="connsiteX11" fmla="*/ 980694 w 986027"/>
                <a:gd name="connsiteY11" fmla="*/ 64484 h 67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6027" h="676560">
                  <a:moveTo>
                    <a:pt x="986028" y="564261"/>
                  </a:moveTo>
                  <a:lnTo>
                    <a:pt x="986028" y="649224"/>
                  </a:lnTo>
                  <a:cubicBezTo>
                    <a:pt x="986028" y="664322"/>
                    <a:pt x="973789" y="676561"/>
                    <a:pt x="958691" y="676561"/>
                  </a:cubicBezTo>
                  <a:lnTo>
                    <a:pt x="27337" y="676561"/>
                  </a:lnTo>
                  <a:cubicBezTo>
                    <a:pt x="12239" y="676561"/>
                    <a:pt x="0" y="664322"/>
                    <a:pt x="0" y="649224"/>
                  </a:cubicBezTo>
                  <a:lnTo>
                    <a:pt x="0" y="27242"/>
                  </a:lnTo>
                  <a:cubicBezTo>
                    <a:pt x="0" y="12197"/>
                    <a:pt x="12196" y="0"/>
                    <a:pt x="27241" y="0"/>
                  </a:cubicBezTo>
                  <a:cubicBezTo>
                    <a:pt x="27273" y="0"/>
                    <a:pt x="27305" y="0"/>
                    <a:pt x="27337" y="0"/>
                  </a:cubicBezTo>
                  <a:lnTo>
                    <a:pt x="953357" y="0"/>
                  </a:lnTo>
                  <a:cubicBezTo>
                    <a:pt x="968402" y="-52"/>
                    <a:pt x="980641" y="12101"/>
                    <a:pt x="980694" y="27146"/>
                  </a:cubicBezTo>
                  <a:cubicBezTo>
                    <a:pt x="980694" y="27178"/>
                    <a:pt x="980694" y="27210"/>
                    <a:pt x="980694" y="27242"/>
                  </a:cubicBezTo>
                  <a:lnTo>
                    <a:pt x="980694" y="64484"/>
                  </a:lnTo>
                </a:path>
              </a:pathLst>
            </a:custGeom>
            <a:noFill/>
            <a:ln w="12700" cap="flat">
              <a:solidFill>
                <a:srgbClr val="000000"/>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08" name="Freeform: Shape 207">
              <a:extLst>
                <a:ext uri="{FF2B5EF4-FFF2-40B4-BE49-F238E27FC236}">
                  <a16:creationId xmlns:a16="http://schemas.microsoft.com/office/drawing/2014/main" id="{7326ABC6-50F1-4606-954B-EE4B70DA66B7}"/>
                </a:ext>
              </a:extLst>
            </p:cNvPr>
            <p:cNvSpPr/>
            <p:nvPr/>
          </p:nvSpPr>
          <p:spPr>
            <a:xfrm>
              <a:off x="9860799" y="2810692"/>
              <a:ext cx="629505" cy="460659"/>
            </a:xfrm>
            <a:custGeom>
              <a:avLst/>
              <a:gdLst>
                <a:gd name="connsiteX0" fmla="*/ 1120045 w 1120044"/>
                <a:gd name="connsiteY0" fmla="*/ 122587 h 819626"/>
                <a:gd name="connsiteX1" fmla="*/ 1120045 w 1120044"/>
                <a:gd name="connsiteY1" fmla="*/ 27337 h 819626"/>
                <a:gd name="connsiteX2" fmla="*/ 1092708 w 1120044"/>
                <a:gd name="connsiteY2" fmla="*/ 0 h 819626"/>
                <a:gd name="connsiteX3" fmla="*/ 27337 w 1120044"/>
                <a:gd name="connsiteY3" fmla="*/ 0 h 819626"/>
                <a:gd name="connsiteX4" fmla="*/ 0 w 1120044"/>
                <a:gd name="connsiteY4" fmla="*/ 27337 h 819626"/>
                <a:gd name="connsiteX5" fmla="*/ 0 w 1120044"/>
                <a:gd name="connsiteY5" fmla="*/ 792290 h 819626"/>
                <a:gd name="connsiteX6" fmla="*/ 27337 w 1120044"/>
                <a:gd name="connsiteY6" fmla="*/ 819626 h 819626"/>
                <a:gd name="connsiteX7" fmla="*/ 1092708 w 1120044"/>
                <a:gd name="connsiteY7" fmla="*/ 819626 h 819626"/>
                <a:gd name="connsiteX8" fmla="*/ 1120045 w 1120044"/>
                <a:gd name="connsiteY8" fmla="*/ 792290 h 819626"/>
                <a:gd name="connsiteX9" fmla="*/ 1120045 w 1120044"/>
                <a:gd name="connsiteY9" fmla="*/ 613982 h 8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044" h="819626">
                  <a:moveTo>
                    <a:pt x="1120045" y="122587"/>
                  </a:moveTo>
                  <a:lnTo>
                    <a:pt x="1120045" y="27337"/>
                  </a:lnTo>
                  <a:cubicBezTo>
                    <a:pt x="1120045" y="12239"/>
                    <a:pt x="1107806" y="0"/>
                    <a:pt x="1092708" y="0"/>
                  </a:cubicBezTo>
                  <a:lnTo>
                    <a:pt x="27337" y="0"/>
                  </a:lnTo>
                  <a:cubicBezTo>
                    <a:pt x="12239" y="0"/>
                    <a:pt x="0" y="12239"/>
                    <a:pt x="0" y="27337"/>
                  </a:cubicBezTo>
                  <a:lnTo>
                    <a:pt x="0" y="792290"/>
                  </a:lnTo>
                  <a:cubicBezTo>
                    <a:pt x="0" y="807387"/>
                    <a:pt x="12239" y="819626"/>
                    <a:pt x="27337" y="819626"/>
                  </a:cubicBezTo>
                  <a:lnTo>
                    <a:pt x="1092708" y="819626"/>
                  </a:lnTo>
                  <a:cubicBezTo>
                    <a:pt x="1107806" y="819626"/>
                    <a:pt x="1120045" y="807387"/>
                    <a:pt x="1120045" y="792290"/>
                  </a:cubicBezTo>
                  <a:lnTo>
                    <a:pt x="1120045" y="613982"/>
                  </a:lnTo>
                </a:path>
              </a:pathLst>
            </a:custGeom>
            <a:noFill/>
            <a:ln w="12700" cap="flat">
              <a:solidFill>
                <a:srgbClr val="000000"/>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09" name="Freeform: Shape 208">
              <a:extLst>
                <a:ext uri="{FF2B5EF4-FFF2-40B4-BE49-F238E27FC236}">
                  <a16:creationId xmlns:a16="http://schemas.microsoft.com/office/drawing/2014/main" id="{C03E8565-D8C1-4FA8-B5E9-60BC0DD66029}"/>
                </a:ext>
              </a:extLst>
            </p:cNvPr>
            <p:cNvSpPr/>
            <p:nvPr/>
          </p:nvSpPr>
          <p:spPr>
            <a:xfrm>
              <a:off x="10055769" y="2849022"/>
              <a:ext cx="5353" cy="376825"/>
            </a:xfrm>
            <a:custGeom>
              <a:avLst/>
              <a:gdLst>
                <a:gd name="connsiteX0" fmla="*/ 0 w 9525"/>
                <a:gd name="connsiteY0" fmla="*/ 670465 h 670464"/>
                <a:gd name="connsiteX1" fmla="*/ 0 w 9525"/>
                <a:gd name="connsiteY1" fmla="*/ 0 h 670464"/>
              </a:gdLst>
              <a:ahLst/>
              <a:cxnLst>
                <a:cxn ang="0">
                  <a:pos x="connsiteX0" y="connsiteY0"/>
                </a:cxn>
                <a:cxn ang="0">
                  <a:pos x="connsiteX1" y="connsiteY1"/>
                </a:cxn>
              </a:cxnLst>
              <a:rect l="l" t="t" r="r" b="b"/>
              <a:pathLst>
                <a:path w="9525" h="670464">
                  <a:moveTo>
                    <a:pt x="0" y="670465"/>
                  </a:moveTo>
                  <a:lnTo>
                    <a:pt x="0" y="0"/>
                  </a:lnTo>
                </a:path>
              </a:pathLst>
            </a:custGeom>
            <a:ln w="12700" cap="flat">
              <a:solidFill>
                <a:srgbClr val="000000"/>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10" name="Freeform: Shape 209">
              <a:extLst>
                <a:ext uri="{FF2B5EF4-FFF2-40B4-BE49-F238E27FC236}">
                  <a16:creationId xmlns:a16="http://schemas.microsoft.com/office/drawing/2014/main" id="{4222ECE8-1AE5-49E7-A84C-64369392D4AA}"/>
                </a:ext>
              </a:extLst>
            </p:cNvPr>
            <p:cNvSpPr/>
            <p:nvPr/>
          </p:nvSpPr>
          <p:spPr>
            <a:xfrm>
              <a:off x="10462026" y="2940033"/>
              <a:ext cx="28181" cy="155095"/>
            </a:xfrm>
            <a:custGeom>
              <a:avLst/>
              <a:gdLst>
                <a:gd name="connsiteX0" fmla="*/ 25073 w 50141"/>
                <a:gd name="connsiteY0" fmla="*/ 275934 h 275953"/>
                <a:gd name="connsiteX1" fmla="*/ 6880 w 50141"/>
                <a:gd name="connsiteY1" fmla="*/ 268790 h 275953"/>
                <a:gd name="connsiteX2" fmla="*/ 22 w 50141"/>
                <a:gd name="connsiteY2" fmla="*/ 250502 h 275953"/>
                <a:gd name="connsiteX3" fmla="*/ 6880 w 50141"/>
                <a:gd name="connsiteY3" fmla="*/ 232214 h 275953"/>
                <a:gd name="connsiteX4" fmla="*/ 43170 w 50141"/>
                <a:gd name="connsiteY4" fmla="*/ 232214 h 275953"/>
                <a:gd name="connsiteX5" fmla="*/ 50123 w 50141"/>
                <a:gd name="connsiteY5" fmla="*/ 250502 h 275953"/>
                <a:gd name="connsiteX6" fmla="*/ 43170 w 50141"/>
                <a:gd name="connsiteY6" fmla="*/ 268790 h 275953"/>
                <a:gd name="connsiteX7" fmla="*/ 25073 w 50141"/>
                <a:gd name="connsiteY7" fmla="*/ 275934 h 275953"/>
                <a:gd name="connsiteX8" fmla="*/ 9261 w 50141"/>
                <a:gd name="connsiteY8" fmla="*/ 191161 h 275953"/>
                <a:gd name="connsiteX9" fmla="*/ 3832 w 50141"/>
                <a:gd name="connsiteY9" fmla="*/ 5043 h 275953"/>
                <a:gd name="connsiteX10" fmla="*/ 46218 w 50141"/>
                <a:gd name="connsiteY10" fmla="*/ 5043 h 275953"/>
                <a:gd name="connsiteX11" fmla="*/ 40884 w 50141"/>
                <a:gd name="connsiteY11" fmla="*/ 191161 h 27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41" h="275953">
                  <a:moveTo>
                    <a:pt x="25073" y="275934"/>
                  </a:moveTo>
                  <a:cubicBezTo>
                    <a:pt x="18275" y="276205"/>
                    <a:pt x="11676" y="273614"/>
                    <a:pt x="6880" y="268790"/>
                  </a:cubicBezTo>
                  <a:cubicBezTo>
                    <a:pt x="2242" y="263856"/>
                    <a:pt x="-228" y="257270"/>
                    <a:pt x="22" y="250502"/>
                  </a:cubicBezTo>
                  <a:cubicBezTo>
                    <a:pt x="-261" y="243729"/>
                    <a:pt x="2214" y="237131"/>
                    <a:pt x="6880" y="232214"/>
                  </a:cubicBezTo>
                  <a:cubicBezTo>
                    <a:pt x="17094" y="222669"/>
                    <a:pt x="32956" y="222669"/>
                    <a:pt x="43170" y="232214"/>
                  </a:cubicBezTo>
                  <a:cubicBezTo>
                    <a:pt x="47871" y="237116"/>
                    <a:pt x="50380" y="243716"/>
                    <a:pt x="50123" y="250502"/>
                  </a:cubicBezTo>
                  <a:cubicBezTo>
                    <a:pt x="50337" y="257282"/>
                    <a:pt x="47834" y="263865"/>
                    <a:pt x="43170" y="268790"/>
                  </a:cubicBezTo>
                  <a:cubicBezTo>
                    <a:pt x="38403" y="273599"/>
                    <a:pt x="31839" y="276190"/>
                    <a:pt x="25073" y="275934"/>
                  </a:cubicBezTo>
                  <a:close/>
                  <a:moveTo>
                    <a:pt x="9261" y="191161"/>
                  </a:moveTo>
                  <a:lnTo>
                    <a:pt x="3832" y="5043"/>
                  </a:lnTo>
                  <a:cubicBezTo>
                    <a:pt x="17161" y="-1681"/>
                    <a:pt x="32889" y="-1681"/>
                    <a:pt x="46218" y="5043"/>
                  </a:cubicBezTo>
                  <a:lnTo>
                    <a:pt x="40884" y="191161"/>
                  </a:lnTo>
                  <a:close/>
                </a:path>
              </a:pathLst>
            </a:custGeom>
            <a:solidFill>
              <a:schemeClr val="accent1"/>
            </a:solidFill>
            <a:ln w="12700" cap="flat">
              <a:solidFill>
                <a:schemeClr val="accent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11" name="Freeform: Shape 210">
              <a:extLst>
                <a:ext uri="{FF2B5EF4-FFF2-40B4-BE49-F238E27FC236}">
                  <a16:creationId xmlns:a16="http://schemas.microsoft.com/office/drawing/2014/main" id="{49CF6269-8B6D-4517-927E-AA3892730C11}"/>
                </a:ext>
              </a:extLst>
            </p:cNvPr>
            <p:cNvSpPr/>
            <p:nvPr/>
          </p:nvSpPr>
          <p:spPr>
            <a:xfrm>
              <a:off x="10362091" y="2904644"/>
              <a:ext cx="226770" cy="226769"/>
            </a:xfrm>
            <a:custGeom>
              <a:avLst/>
              <a:gdLst>
                <a:gd name="connsiteX0" fmla="*/ 403479 w 403479"/>
                <a:gd name="connsiteY0" fmla="*/ 201739 h 403478"/>
                <a:gd name="connsiteX1" fmla="*/ 201740 w 403479"/>
                <a:gd name="connsiteY1" fmla="*/ 403479 h 403478"/>
                <a:gd name="connsiteX2" fmla="*/ 0 w 403479"/>
                <a:gd name="connsiteY2" fmla="*/ 201739 h 403478"/>
                <a:gd name="connsiteX3" fmla="*/ 201740 w 403479"/>
                <a:gd name="connsiteY3" fmla="*/ 0 h 403478"/>
                <a:gd name="connsiteX4" fmla="*/ 403479 w 403479"/>
                <a:gd name="connsiteY4" fmla="*/ 201739 h 4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79" h="403478">
                  <a:moveTo>
                    <a:pt x="403479" y="201739"/>
                  </a:moveTo>
                  <a:cubicBezTo>
                    <a:pt x="403479" y="313157"/>
                    <a:pt x="313157" y="403479"/>
                    <a:pt x="201740" y="403479"/>
                  </a:cubicBezTo>
                  <a:cubicBezTo>
                    <a:pt x="90322" y="403479"/>
                    <a:pt x="0" y="313157"/>
                    <a:pt x="0" y="201739"/>
                  </a:cubicBezTo>
                  <a:cubicBezTo>
                    <a:pt x="0" y="90322"/>
                    <a:pt x="90322" y="0"/>
                    <a:pt x="201740" y="0"/>
                  </a:cubicBezTo>
                  <a:cubicBezTo>
                    <a:pt x="313157" y="0"/>
                    <a:pt x="403479" y="90322"/>
                    <a:pt x="403479" y="201739"/>
                  </a:cubicBezTo>
                  <a:close/>
                </a:path>
              </a:pathLst>
            </a:custGeom>
            <a:noFill/>
            <a:ln w="12700" cap="flat">
              <a:solidFill>
                <a:schemeClr val="accent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12" name="Freeform: Shape 211">
              <a:extLst>
                <a:ext uri="{FF2B5EF4-FFF2-40B4-BE49-F238E27FC236}">
                  <a16:creationId xmlns:a16="http://schemas.microsoft.com/office/drawing/2014/main" id="{A19DFD5B-E993-4745-955C-48FCE5617137}"/>
                </a:ext>
              </a:extLst>
            </p:cNvPr>
            <p:cNvSpPr/>
            <p:nvPr/>
          </p:nvSpPr>
          <p:spPr>
            <a:xfrm>
              <a:off x="10536183" y="3071777"/>
              <a:ext cx="134481" cy="135926"/>
            </a:xfrm>
            <a:custGeom>
              <a:avLst/>
              <a:gdLst>
                <a:gd name="connsiteX0" fmla="*/ 72390 w 239275"/>
                <a:gd name="connsiteY0" fmla="*/ 0 h 241846"/>
                <a:gd name="connsiteX1" fmla="*/ 224790 w 239275"/>
                <a:gd name="connsiteY1" fmla="*/ 153448 h 241846"/>
                <a:gd name="connsiteX2" fmla="*/ 223742 w 239275"/>
                <a:gd name="connsiteY2" fmla="*/ 226219 h 241846"/>
                <a:gd name="connsiteX3" fmla="*/ 223742 w 239275"/>
                <a:gd name="connsiteY3" fmla="*/ 226219 h 241846"/>
                <a:gd name="connsiteX4" fmla="*/ 150781 w 239275"/>
                <a:gd name="connsiteY4" fmla="*/ 227267 h 241846"/>
                <a:gd name="connsiteX5" fmla="*/ 0 w 239275"/>
                <a:gd name="connsiteY5" fmla="*/ 76486 h 2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75" h="241846">
                  <a:moveTo>
                    <a:pt x="72390" y="0"/>
                  </a:moveTo>
                  <a:lnTo>
                    <a:pt x="224790" y="153448"/>
                  </a:lnTo>
                  <a:cubicBezTo>
                    <a:pt x="244506" y="173868"/>
                    <a:pt x="244038" y="206375"/>
                    <a:pt x="223742" y="226219"/>
                  </a:cubicBezTo>
                  <a:lnTo>
                    <a:pt x="223742" y="226219"/>
                  </a:lnTo>
                  <a:cubicBezTo>
                    <a:pt x="203877" y="246640"/>
                    <a:pt x="171224" y="247109"/>
                    <a:pt x="150781" y="227267"/>
                  </a:cubicBezTo>
                  <a:lnTo>
                    <a:pt x="0" y="76486"/>
                  </a:lnTo>
                </a:path>
              </a:pathLst>
            </a:custGeom>
            <a:noFill/>
            <a:ln w="12700" cap="flat">
              <a:solidFill>
                <a:schemeClr val="accent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13" name="Freeform: Shape 212">
              <a:extLst>
                <a:ext uri="{FF2B5EF4-FFF2-40B4-BE49-F238E27FC236}">
                  <a16:creationId xmlns:a16="http://schemas.microsoft.com/office/drawing/2014/main" id="{C0EF5DAF-FF2D-458D-AAB9-71E69C2FCE12}"/>
                </a:ext>
              </a:extLst>
            </p:cNvPr>
            <p:cNvSpPr/>
            <p:nvPr/>
          </p:nvSpPr>
          <p:spPr>
            <a:xfrm>
              <a:off x="10096991" y="3131360"/>
              <a:ext cx="285282" cy="5353"/>
            </a:xfrm>
            <a:custGeom>
              <a:avLst/>
              <a:gdLst>
                <a:gd name="connsiteX0" fmla="*/ 0 w 507587"/>
                <a:gd name="connsiteY0" fmla="*/ 0 h 9525"/>
                <a:gd name="connsiteX1" fmla="*/ 507587 w 507587"/>
                <a:gd name="connsiteY1" fmla="*/ 0 h 9525"/>
              </a:gdLst>
              <a:ahLst/>
              <a:cxnLst>
                <a:cxn ang="0">
                  <a:pos x="connsiteX0" y="connsiteY0"/>
                </a:cxn>
                <a:cxn ang="0">
                  <a:pos x="connsiteX1" y="connsiteY1"/>
                </a:cxn>
              </a:cxnLst>
              <a:rect l="l" t="t" r="r" b="b"/>
              <a:pathLst>
                <a:path w="507587" h="9525">
                  <a:moveTo>
                    <a:pt x="0" y="0"/>
                  </a:moveTo>
                  <a:lnTo>
                    <a:pt x="507587" y="0"/>
                  </a:lnTo>
                </a:path>
              </a:pathLst>
            </a:custGeom>
            <a:ln w="12700" cap="flat">
              <a:solidFill>
                <a:srgbClr val="000000"/>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14" name="Freeform: Shape 213">
              <a:extLst>
                <a:ext uri="{FF2B5EF4-FFF2-40B4-BE49-F238E27FC236}">
                  <a16:creationId xmlns:a16="http://schemas.microsoft.com/office/drawing/2014/main" id="{2AC55B7F-30CF-4519-AD2B-59B2588D8DF2}"/>
                </a:ext>
              </a:extLst>
            </p:cNvPr>
            <p:cNvSpPr/>
            <p:nvPr/>
          </p:nvSpPr>
          <p:spPr>
            <a:xfrm>
              <a:off x="10142922" y="2947685"/>
              <a:ext cx="193418" cy="183674"/>
            </a:xfrm>
            <a:custGeom>
              <a:avLst/>
              <a:gdLst>
                <a:gd name="connsiteX0" fmla="*/ 0 w 344138"/>
                <a:gd name="connsiteY0" fmla="*/ 326803 h 326802"/>
                <a:gd name="connsiteX1" fmla="*/ 78581 w 344138"/>
                <a:gd name="connsiteY1" fmla="*/ 143923 h 326802"/>
                <a:gd name="connsiteX2" fmla="*/ 145256 w 344138"/>
                <a:gd name="connsiteY2" fmla="*/ 143923 h 326802"/>
                <a:gd name="connsiteX3" fmla="*/ 195072 w 344138"/>
                <a:gd name="connsiteY3" fmla="*/ 211265 h 326802"/>
                <a:gd name="connsiteX4" fmla="*/ 253174 w 344138"/>
                <a:gd name="connsiteY4" fmla="*/ 0 h 326802"/>
                <a:gd name="connsiteX5" fmla="*/ 344138 w 344138"/>
                <a:gd name="connsiteY5" fmla="*/ 326803 h 3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138" h="326802">
                  <a:moveTo>
                    <a:pt x="0" y="326803"/>
                  </a:moveTo>
                  <a:lnTo>
                    <a:pt x="78581" y="143923"/>
                  </a:lnTo>
                  <a:lnTo>
                    <a:pt x="145256" y="143923"/>
                  </a:lnTo>
                  <a:lnTo>
                    <a:pt x="195072" y="211265"/>
                  </a:lnTo>
                  <a:lnTo>
                    <a:pt x="253174" y="0"/>
                  </a:lnTo>
                  <a:lnTo>
                    <a:pt x="344138" y="326803"/>
                  </a:lnTo>
                </a:path>
              </a:pathLst>
            </a:custGeom>
            <a:noFill/>
            <a:ln w="12700" cap="flat">
              <a:solidFill>
                <a:srgbClr val="000000"/>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15" name="Freeform: Shape 214">
              <a:extLst>
                <a:ext uri="{FF2B5EF4-FFF2-40B4-BE49-F238E27FC236}">
                  <a16:creationId xmlns:a16="http://schemas.microsoft.com/office/drawing/2014/main" id="{DCE79208-185A-4D73-A2C2-AB34404612B4}"/>
                </a:ext>
              </a:extLst>
            </p:cNvPr>
            <p:cNvSpPr/>
            <p:nvPr/>
          </p:nvSpPr>
          <p:spPr>
            <a:xfrm rot="21587400">
              <a:off x="9956509" y="2928791"/>
              <a:ext cx="41649" cy="41649"/>
            </a:xfrm>
            <a:custGeom>
              <a:avLst/>
              <a:gdLst>
                <a:gd name="connsiteX0" fmla="*/ 0 w 74104"/>
                <a:gd name="connsiteY0" fmla="*/ 0 h 74104"/>
                <a:gd name="connsiteX1" fmla="*/ 74104 w 74104"/>
                <a:gd name="connsiteY1" fmla="*/ 0 h 74104"/>
                <a:gd name="connsiteX2" fmla="*/ 74104 w 74104"/>
                <a:gd name="connsiteY2" fmla="*/ 74104 h 74104"/>
                <a:gd name="connsiteX3" fmla="*/ 0 w 74104"/>
                <a:gd name="connsiteY3" fmla="*/ 74104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4"/>
                  </a:lnTo>
                  <a:lnTo>
                    <a:pt x="0" y="74104"/>
                  </a:lnTo>
                  <a:close/>
                </a:path>
              </a:pathLst>
            </a:custGeom>
            <a:noFill/>
            <a:ln w="12700" cap="flat">
              <a:solidFill>
                <a:srgbClr val="000000"/>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16" name="Freeform: Shape 215">
              <a:extLst>
                <a:ext uri="{FF2B5EF4-FFF2-40B4-BE49-F238E27FC236}">
                  <a16:creationId xmlns:a16="http://schemas.microsoft.com/office/drawing/2014/main" id="{444DBF91-8365-473D-BCAC-ED69F6B82FC4}"/>
                </a:ext>
              </a:extLst>
            </p:cNvPr>
            <p:cNvSpPr/>
            <p:nvPr/>
          </p:nvSpPr>
          <p:spPr>
            <a:xfrm rot="21587400">
              <a:off x="9956811" y="3011285"/>
              <a:ext cx="41649" cy="41649"/>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12700" cap="flat">
              <a:solidFill>
                <a:srgbClr val="000000"/>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17" name="Freeform: Shape 216">
              <a:extLst>
                <a:ext uri="{FF2B5EF4-FFF2-40B4-BE49-F238E27FC236}">
                  <a16:creationId xmlns:a16="http://schemas.microsoft.com/office/drawing/2014/main" id="{5A1006CD-EB25-43F0-95D4-9B050F7886DF}"/>
                </a:ext>
              </a:extLst>
            </p:cNvPr>
            <p:cNvSpPr/>
            <p:nvPr/>
          </p:nvSpPr>
          <p:spPr>
            <a:xfrm rot="21587400">
              <a:off x="9957113" y="3093725"/>
              <a:ext cx="41649" cy="41649"/>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12700" cap="flat">
              <a:solidFill>
                <a:srgbClr val="000000"/>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218" name="Group 217">
            <a:extLst>
              <a:ext uri="{FF2B5EF4-FFF2-40B4-BE49-F238E27FC236}">
                <a16:creationId xmlns:a16="http://schemas.microsoft.com/office/drawing/2014/main" id="{CD93195C-17F1-496E-A330-5947B1474E39}"/>
              </a:ext>
            </a:extLst>
          </p:cNvPr>
          <p:cNvGrpSpPr/>
          <p:nvPr/>
        </p:nvGrpSpPr>
        <p:grpSpPr>
          <a:xfrm>
            <a:off x="4331358" y="1283226"/>
            <a:ext cx="512603" cy="306300"/>
            <a:chOff x="5640964" y="3199520"/>
            <a:chExt cx="504639" cy="301541"/>
          </a:xfrm>
        </p:grpSpPr>
        <p:sp>
          <p:nvSpPr>
            <p:cNvPr id="219" name="Freeform: Shape 218">
              <a:extLst>
                <a:ext uri="{FF2B5EF4-FFF2-40B4-BE49-F238E27FC236}">
                  <a16:creationId xmlns:a16="http://schemas.microsoft.com/office/drawing/2014/main" id="{A67530D0-CF64-4D3D-B372-50E6AD8BF58B}"/>
                </a:ext>
              </a:extLst>
            </p:cNvPr>
            <p:cNvSpPr/>
            <p:nvPr/>
          </p:nvSpPr>
          <p:spPr>
            <a:xfrm>
              <a:off x="5824123" y="3318927"/>
              <a:ext cx="80714" cy="41509"/>
            </a:xfrm>
            <a:custGeom>
              <a:avLst/>
              <a:gdLst>
                <a:gd name="connsiteX0" fmla="*/ 121729 w 240220"/>
                <a:gd name="connsiteY0" fmla="*/ 0 h 123539"/>
                <a:gd name="connsiteX1" fmla="*/ 0 w 240220"/>
                <a:gd name="connsiteY1" fmla="*/ 61817 h 123539"/>
                <a:gd name="connsiteX2" fmla="*/ 118491 w 240220"/>
                <a:gd name="connsiteY2" fmla="*/ 123539 h 123539"/>
                <a:gd name="connsiteX3" fmla="*/ 240221 w 240220"/>
                <a:gd name="connsiteY3" fmla="*/ 61817 h 123539"/>
                <a:gd name="connsiteX4" fmla="*/ 121729 w 240220"/>
                <a:gd name="connsiteY4" fmla="*/ 0 h 12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539">
                  <a:moveTo>
                    <a:pt x="121729" y="0"/>
                  </a:moveTo>
                  <a:lnTo>
                    <a:pt x="0" y="61817"/>
                  </a:lnTo>
                  <a:lnTo>
                    <a:pt x="118491" y="123539"/>
                  </a:lnTo>
                  <a:lnTo>
                    <a:pt x="240221" y="61817"/>
                  </a:lnTo>
                  <a:lnTo>
                    <a:pt x="121729"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0" name="Freeform: Shape 219">
              <a:extLst>
                <a:ext uri="{FF2B5EF4-FFF2-40B4-BE49-F238E27FC236}">
                  <a16:creationId xmlns:a16="http://schemas.microsoft.com/office/drawing/2014/main" id="{A8F138FB-ED62-4969-84C3-3C3DBE59AB69}"/>
                </a:ext>
              </a:extLst>
            </p:cNvPr>
            <p:cNvSpPr/>
            <p:nvPr/>
          </p:nvSpPr>
          <p:spPr>
            <a:xfrm>
              <a:off x="5824123" y="3339698"/>
              <a:ext cx="40357" cy="73545"/>
            </a:xfrm>
            <a:custGeom>
              <a:avLst/>
              <a:gdLst>
                <a:gd name="connsiteX0" fmla="*/ 0 w 120110"/>
                <a:gd name="connsiteY0" fmla="*/ 0 h 218884"/>
                <a:gd name="connsiteX1" fmla="*/ 0 w 120110"/>
                <a:gd name="connsiteY1" fmla="*/ 157163 h 218884"/>
                <a:gd name="connsiteX2" fmla="*/ 120110 w 120110"/>
                <a:gd name="connsiteY2" fmla="*/ 218885 h 218884"/>
                <a:gd name="connsiteX3" fmla="*/ 120110 w 120110"/>
                <a:gd name="connsiteY3" fmla="*/ 61722 h 218884"/>
                <a:gd name="connsiteX4" fmla="*/ 0 w 120110"/>
                <a:gd name="connsiteY4" fmla="*/ 0 h 21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884">
                  <a:moveTo>
                    <a:pt x="0" y="0"/>
                  </a:moveTo>
                  <a:lnTo>
                    <a:pt x="0" y="157163"/>
                  </a:lnTo>
                  <a:lnTo>
                    <a:pt x="120110" y="218885"/>
                  </a:lnTo>
                  <a:lnTo>
                    <a:pt x="120110" y="61722"/>
                  </a:lnTo>
                  <a:lnTo>
                    <a:pt x="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1" name="Freeform: Shape 220">
              <a:extLst>
                <a:ext uri="{FF2B5EF4-FFF2-40B4-BE49-F238E27FC236}">
                  <a16:creationId xmlns:a16="http://schemas.microsoft.com/office/drawing/2014/main" id="{4608BB9B-D622-460F-AE33-4EA6801021AC}"/>
                </a:ext>
              </a:extLst>
            </p:cNvPr>
            <p:cNvSpPr/>
            <p:nvPr/>
          </p:nvSpPr>
          <p:spPr>
            <a:xfrm>
              <a:off x="5864480" y="3339698"/>
              <a:ext cx="40357" cy="73545"/>
            </a:xfrm>
            <a:custGeom>
              <a:avLst/>
              <a:gdLst>
                <a:gd name="connsiteX0" fmla="*/ 120110 w 120110"/>
                <a:gd name="connsiteY0" fmla="*/ 0 h 218884"/>
                <a:gd name="connsiteX1" fmla="*/ 120110 w 120110"/>
                <a:gd name="connsiteY1" fmla="*/ 157163 h 218884"/>
                <a:gd name="connsiteX2" fmla="*/ 0 w 120110"/>
                <a:gd name="connsiteY2" fmla="*/ 218885 h 218884"/>
                <a:gd name="connsiteX3" fmla="*/ 0 w 120110"/>
                <a:gd name="connsiteY3" fmla="*/ 61722 h 218884"/>
                <a:gd name="connsiteX4" fmla="*/ 120110 w 120110"/>
                <a:gd name="connsiteY4" fmla="*/ 0 h 21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884">
                  <a:moveTo>
                    <a:pt x="120110" y="0"/>
                  </a:moveTo>
                  <a:lnTo>
                    <a:pt x="120110" y="157163"/>
                  </a:lnTo>
                  <a:lnTo>
                    <a:pt x="0" y="218885"/>
                  </a:lnTo>
                  <a:lnTo>
                    <a:pt x="0" y="61722"/>
                  </a:lnTo>
                  <a:lnTo>
                    <a:pt x="12011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2" name="Freeform: Shape 221">
              <a:extLst>
                <a:ext uri="{FF2B5EF4-FFF2-40B4-BE49-F238E27FC236}">
                  <a16:creationId xmlns:a16="http://schemas.microsoft.com/office/drawing/2014/main" id="{5114A179-BA14-42DF-9628-1E4C8D343BA0}"/>
                </a:ext>
              </a:extLst>
            </p:cNvPr>
            <p:cNvSpPr/>
            <p:nvPr/>
          </p:nvSpPr>
          <p:spPr>
            <a:xfrm>
              <a:off x="5863232" y="3244422"/>
              <a:ext cx="80714" cy="41477"/>
            </a:xfrm>
            <a:custGeom>
              <a:avLst/>
              <a:gdLst>
                <a:gd name="connsiteX0" fmla="*/ 121729 w 240220"/>
                <a:gd name="connsiteY0" fmla="*/ 0 h 123443"/>
                <a:gd name="connsiteX1" fmla="*/ 0 w 240220"/>
                <a:gd name="connsiteY1" fmla="*/ 61722 h 123443"/>
                <a:gd name="connsiteX2" fmla="*/ 118491 w 240220"/>
                <a:gd name="connsiteY2" fmla="*/ 123444 h 123443"/>
                <a:gd name="connsiteX3" fmla="*/ 240221 w 240220"/>
                <a:gd name="connsiteY3" fmla="*/ 61722 h 123443"/>
                <a:gd name="connsiteX4" fmla="*/ 121729 w 240220"/>
                <a:gd name="connsiteY4" fmla="*/ 0 h 123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443">
                  <a:moveTo>
                    <a:pt x="121729" y="0"/>
                  </a:moveTo>
                  <a:lnTo>
                    <a:pt x="0" y="61722"/>
                  </a:lnTo>
                  <a:lnTo>
                    <a:pt x="118491" y="123444"/>
                  </a:lnTo>
                  <a:lnTo>
                    <a:pt x="240221" y="61722"/>
                  </a:lnTo>
                  <a:lnTo>
                    <a:pt x="121729"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3" name="Freeform: Shape 222">
              <a:extLst>
                <a:ext uri="{FF2B5EF4-FFF2-40B4-BE49-F238E27FC236}">
                  <a16:creationId xmlns:a16="http://schemas.microsoft.com/office/drawing/2014/main" id="{23DE2EE7-933B-49E6-AE20-92C39FD9049C}"/>
                </a:ext>
              </a:extLst>
            </p:cNvPr>
            <p:cNvSpPr/>
            <p:nvPr/>
          </p:nvSpPr>
          <p:spPr>
            <a:xfrm>
              <a:off x="5863232" y="3265161"/>
              <a:ext cx="40357" cy="73577"/>
            </a:xfrm>
            <a:custGeom>
              <a:avLst/>
              <a:gdLst>
                <a:gd name="connsiteX0" fmla="*/ 0 w 120110"/>
                <a:gd name="connsiteY0" fmla="*/ 0 h 218979"/>
                <a:gd name="connsiteX1" fmla="*/ 0 w 120110"/>
                <a:gd name="connsiteY1" fmla="*/ 157258 h 218979"/>
                <a:gd name="connsiteX2" fmla="*/ 120110 w 120110"/>
                <a:gd name="connsiteY2" fmla="*/ 218980 h 218979"/>
                <a:gd name="connsiteX3" fmla="*/ 120110 w 120110"/>
                <a:gd name="connsiteY3" fmla="*/ 61722 h 218979"/>
                <a:gd name="connsiteX4" fmla="*/ 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0" y="0"/>
                  </a:moveTo>
                  <a:lnTo>
                    <a:pt x="0" y="157258"/>
                  </a:lnTo>
                  <a:lnTo>
                    <a:pt x="120110" y="218980"/>
                  </a:lnTo>
                  <a:lnTo>
                    <a:pt x="120110" y="61722"/>
                  </a:lnTo>
                  <a:lnTo>
                    <a:pt x="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4" name="Freeform: Shape 223">
              <a:extLst>
                <a:ext uri="{FF2B5EF4-FFF2-40B4-BE49-F238E27FC236}">
                  <a16:creationId xmlns:a16="http://schemas.microsoft.com/office/drawing/2014/main" id="{EAFDD1E6-BB1C-4DEA-AE59-F05719B53251}"/>
                </a:ext>
              </a:extLst>
            </p:cNvPr>
            <p:cNvSpPr/>
            <p:nvPr/>
          </p:nvSpPr>
          <p:spPr>
            <a:xfrm>
              <a:off x="5903589" y="3265161"/>
              <a:ext cx="40357" cy="73577"/>
            </a:xfrm>
            <a:custGeom>
              <a:avLst/>
              <a:gdLst>
                <a:gd name="connsiteX0" fmla="*/ 120110 w 120110"/>
                <a:gd name="connsiteY0" fmla="*/ 0 h 218979"/>
                <a:gd name="connsiteX1" fmla="*/ 120110 w 120110"/>
                <a:gd name="connsiteY1" fmla="*/ 157258 h 218979"/>
                <a:gd name="connsiteX2" fmla="*/ 0 w 120110"/>
                <a:gd name="connsiteY2" fmla="*/ 218980 h 218979"/>
                <a:gd name="connsiteX3" fmla="*/ 0 w 120110"/>
                <a:gd name="connsiteY3" fmla="*/ 61722 h 218979"/>
                <a:gd name="connsiteX4" fmla="*/ 12011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120110" y="0"/>
                  </a:moveTo>
                  <a:lnTo>
                    <a:pt x="120110" y="157258"/>
                  </a:lnTo>
                  <a:lnTo>
                    <a:pt x="0" y="218980"/>
                  </a:lnTo>
                  <a:lnTo>
                    <a:pt x="0" y="61722"/>
                  </a:lnTo>
                  <a:lnTo>
                    <a:pt x="12011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5" name="Freeform: Shape 224">
              <a:extLst>
                <a:ext uri="{FF2B5EF4-FFF2-40B4-BE49-F238E27FC236}">
                  <a16:creationId xmlns:a16="http://schemas.microsoft.com/office/drawing/2014/main" id="{918EC94D-C506-44B6-B618-F6BD8EEB8E78}"/>
                </a:ext>
              </a:extLst>
            </p:cNvPr>
            <p:cNvSpPr/>
            <p:nvPr/>
          </p:nvSpPr>
          <p:spPr>
            <a:xfrm>
              <a:off x="5782870" y="3245830"/>
              <a:ext cx="80714" cy="41509"/>
            </a:xfrm>
            <a:custGeom>
              <a:avLst/>
              <a:gdLst>
                <a:gd name="connsiteX0" fmla="*/ 121729 w 240220"/>
                <a:gd name="connsiteY0" fmla="*/ 0 h 123539"/>
                <a:gd name="connsiteX1" fmla="*/ 0 w 240220"/>
                <a:gd name="connsiteY1" fmla="*/ 61722 h 123539"/>
                <a:gd name="connsiteX2" fmla="*/ 118491 w 240220"/>
                <a:gd name="connsiteY2" fmla="*/ 123539 h 123539"/>
                <a:gd name="connsiteX3" fmla="*/ 240221 w 240220"/>
                <a:gd name="connsiteY3" fmla="*/ 61722 h 123539"/>
                <a:gd name="connsiteX4" fmla="*/ 121729 w 240220"/>
                <a:gd name="connsiteY4" fmla="*/ 0 h 12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539">
                  <a:moveTo>
                    <a:pt x="121729" y="0"/>
                  </a:moveTo>
                  <a:lnTo>
                    <a:pt x="0" y="61722"/>
                  </a:lnTo>
                  <a:lnTo>
                    <a:pt x="118491" y="123539"/>
                  </a:lnTo>
                  <a:lnTo>
                    <a:pt x="240221" y="61722"/>
                  </a:lnTo>
                  <a:lnTo>
                    <a:pt x="121729"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6" name="Freeform: Shape 225">
              <a:extLst>
                <a:ext uri="{FF2B5EF4-FFF2-40B4-BE49-F238E27FC236}">
                  <a16:creationId xmlns:a16="http://schemas.microsoft.com/office/drawing/2014/main" id="{9A5C3139-94EA-4923-A61A-7BC2EBA3E404}"/>
                </a:ext>
              </a:extLst>
            </p:cNvPr>
            <p:cNvSpPr/>
            <p:nvPr/>
          </p:nvSpPr>
          <p:spPr>
            <a:xfrm>
              <a:off x="5782870" y="3266569"/>
              <a:ext cx="40357" cy="73577"/>
            </a:xfrm>
            <a:custGeom>
              <a:avLst/>
              <a:gdLst>
                <a:gd name="connsiteX0" fmla="*/ 0 w 120110"/>
                <a:gd name="connsiteY0" fmla="*/ 0 h 218979"/>
                <a:gd name="connsiteX1" fmla="*/ 0 w 120110"/>
                <a:gd name="connsiteY1" fmla="*/ 157258 h 218979"/>
                <a:gd name="connsiteX2" fmla="*/ 120110 w 120110"/>
                <a:gd name="connsiteY2" fmla="*/ 218980 h 218979"/>
                <a:gd name="connsiteX3" fmla="*/ 120110 w 120110"/>
                <a:gd name="connsiteY3" fmla="*/ 61817 h 218979"/>
                <a:gd name="connsiteX4" fmla="*/ 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0" y="0"/>
                  </a:moveTo>
                  <a:lnTo>
                    <a:pt x="0" y="157258"/>
                  </a:lnTo>
                  <a:lnTo>
                    <a:pt x="120110" y="218980"/>
                  </a:lnTo>
                  <a:lnTo>
                    <a:pt x="120110" y="61817"/>
                  </a:lnTo>
                  <a:lnTo>
                    <a:pt x="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7" name="Freeform: Shape 226">
              <a:extLst>
                <a:ext uri="{FF2B5EF4-FFF2-40B4-BE49-F238E27FC236}">
                  <a16:creationId xmlns:a16="http://schemas.microsoft.com/office/drawing/2014/main" id="{DBD00221-8FFE-4F29-BBC2-CDF2E7C7B5CB}"/>
                </a:ext>
              </a:extLst>
            </p:cNvPr>
            <p:cNvSpPr/>
            <p:nvPr/>
          </p:nvSpPr>
          <p:spPr>
            <a:xfrm>
              <a:off x="5823227" y="3266569"/>
              <a:ext cx="40357" cy="73577"/>
            </a:xfrm>
            <a:custGeom>
              <a:avLst/>
              <a:gdLst>
                <a:gd name="connsiteX0" fmla="*/ 120110 w 120110"/>
                <a:gd name="connsiteY0" fmla="*/ 0 h 218979"/>
                <a:gd name="connsiteX1" fmla="*/ 120110 w 120110"/>
                <a:gd name="connsiteY1" fmla="*/ 157258 h 218979"/>
                <a:gd name="connsiteX2" fmla="*/ 0 w 120110"/>
                <a:gd name="connsiteY2" fmla="*/ 218980 h 218979"/>
                <a:gd name="connsiteX3" fmla="*/ 0 w 120110"/>
                <a:gd name="connsiteY3" fmla="*/ 61817 h 218979"/>
                <a:gd name="connsiteX4" fmla="*/ 12011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120110" y="0"/>
                  </a:moveTo>
                  <a:lnTo>
                    <a:pt x="120110" y="157258"/>
                  </a:lnTo>
                  <a:lnTo>
                    <a:pt x="0" y="218980"/>
                  </a:lnTo>
                  <a:lnTo>
                    <a:pt x="0" y="61817"/>
                  </a:lnTo>
                  <a:lnTo>
                    <a:pt x="12011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8" name="Freeform: Shape 227">
              <a:extLst>
                <a:ext uri="{FF2B5EF4-FFF2-40B4-BE49-F238E27FC236}">
                  <a16:creationId xmlns:a16="http://schemas.microsoft.com/office/drawing/2014/main" id="{3862B871-5AE7-43D1-92E4-BC247354A0D0}"/>
                </a:ext>
              </a:extLst>
            </p:cNvPr>
            <p:cNvSpPr/>
            <p:nvPr/>
          </p:nvSpPr>
          <p:spPr>
            <a:xfrm>
              <a:off x="5702956" y="3220579"/>
              <a:ext cx="323336" cy="221435"/>
            </a:xfrm>
            <a:custGeom>
              <a:avLst/>
              <a:gdLst>
                <a:gd name="connsiteX0" fmla="*/ 962311 w 962310"/>
                <a:gd name="connsiteY0" fmla="*/ 315944 h 659034"/>
                <a:gd name="connsiteX1" fmla="*/ 962311 w 962310"/>
                <a:gd name="connsiteY1" fmla="*/ 26765 h 659034"/>
                <a:gd name="connsiteX2" fmla="*/ 935546 w 962310"/>
                <a:gd name="connsiteY2" fmla="*/ 0 h 659034"/>
                <a:gd name="connsiteX3" fmla="*/ 26765 w 962310"/>
                <a:gd name="connsiteY3" fmla="*/ 0 h 659034"/>
                <a:gd name="connsiteX4" fmla="*/ 0 w 962310"/>
                <a:gd name="connsiteY4" fmla="*/ 26765 h 659034"/>
                <a:gd name="connsiteX5" fmla="*/ 0 w 962310"/>
                <a:gd name="connsiteY5" fmla="*/ 632269 h 659034"/>
                <a:gd name="connsiteX6" fmla="*/ 26765 w 962310"/>
                <a:gd name="connsiteY6" fmla="*/ 659035 h 659034"/>
                <a:gd name="connsiteX7" fmla="*/ 777145 w 962310"/>
                <a:gd name="connsiteY7" fmla="*/ 659035 h 65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310" h="659034">
                  <a:moveTo>
                    <a:pt x="962311" y="315944"/>
                  </a:moveTo>
                  <a:lnTo>
                    <a:pt x="962311" y="26765"/>
                  </a:lnTo>
                  <a:cubicBezTo>
                    <a:pt x="962311" y="11983"/>
                    <a:pt x="950327" y="0"/>
                    <a:pt x="935546" y="0"/>
                  </a:cubicBezTo>
                  <a:lnTo>
                    <a:pt x="26765" y="0"/>
                  </a:lnTo>
                  <a:cubicBezTo>
                    <a:pt x="11983" y="0"/>
                    <a:pt x="0" y="11983"/>
                    <a:pt x="0" y="26765"/>
                  </a:cubicBezTo>
                  <a:lnTo>
                    <a:pt x="0" y="632269"/>
                  </a:lnTo>
                  <a:cubicBezTo>
                    <a:pt x="0" y="647052"/>
                    <a:pt x="11983" y="659035"/>
                    <a:pt x="26765" y="659035"/>
                  </a:cubicBezTo>
                  <a:lnTo>
                    <a:pt x="777145" y="659035"/>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9" name="Freeform: Shape 228">
              <a:extLst>
                <a:ext uri="{FF2B5EF4-FFF2-40B4-BE49-F238E27FC236}">
                  <a16:creationId xmlns:a16="http://schemas.microsoft.com/office/drawing/2014/main" id="{7461F159-E3C1-47C4-87A2-42F1D5605E0A}"/>
                </a:ext>
              </a:extLst>
            </p:cNvPr>
            <p:cNvSpPr/>
            <p:nvPr/>
          </p:nvSpPr>
          <p:spPr>
            <a:xfrm>
              <a:off x="5679689" y="3199520"/>
              <a:ext cx="368398" cy="268481"/>
            </a:xfrm>
            <a:custGeom>
              <a:avLst/>
              <a:gdLst>
                <a:gd name="connsiteX0" fmla="*/ 1096423 w 1096422"/>
                <a:gd name="connsiteY0" fmla="*/ 328898 h 799052"/>
                <a:gd name="connsiteX1" fmla="*/ 1096423 w 1096422"/>
                <a:gd name="connsiteY1" fmla="*/ 26765 h 799052"/>
                <a:gd name="connsiteX2" fmla="*/ 1069658 w 1096422"/>
                <a:gd name="connsiteY2" fmla="*/ 0 h 799052"/>
                <a:gd name="connsiteX3" fmla="*/ 26765 w 1096422"/>
                <a:gd name="connsiteY3" fmla="*/ 0 h 799052"/>
                <a:gd name="connsiteX4" fmla="*/ 0 w 1096422"/>
                <a:gd name="connsiteY4" fmla="*/ 26765 h 799052"/>
                <a:gd name="connsiteX5" fmla="*/ 0 w 1096422"/>
                <a:gd name="connsiteY5" fmla="*/ 772287 h 799052"/>
                <a:gd name="connsiteX6" fmla="*/ 26765 w 1096422"/>
                <a:gd name="connsiteY6" fmla="*/ 799052 h 799052"/>
                <a:gd name="connsiteX7" fmla="*/ 863632 w 1096422"/>
                <a:gd name="connsiteY7" fmla="*/ 799052 h 79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422" h="799052">
                  <a:moveTo>
                    <a:pt x="1096423" y="328898"/>
                  </a:moveTo>
                  <a:lnTo>
                    <a:pt x="1096423" y="26765"/>
                  </a:lnTo>
                  <a:cubicBezTo>
                    <a:pt x="1096423" y="11983"/>
                    <a:pt x="1084440" y="0"/>
                    <a:pt x="1069658" y="0"/>
                  </a:cubicBezTo>
                  <a:lnTo>
                    <a:pt x="26765" y="0"/>
                  </a:lnTo>
                  <a:cubicBezTo>
                    <a:pt x="11983" y="0"/>
                    <a:pt x="0" y="11983"/>
                    <a:pt x="0" y="26765"/>
                  </a:cubicBezTo>
                  <a:lnTo>
                    <a:pt x="0" y="772287"/>
                  </a:lnTo>
                  <a:cubicBezTo>
                    <a:pt x="0" y="787069"/>
                    <a:pt x="11983" y="799052"/>
                    <a:pt x="26765" y="799052"/>
                  </a:cubicBezTo>
                  <a:lnTo>
                    <a:pt x="863632" y="799052"/>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0" name="Freeform: Shape 229">
              <a:extLst>
                <a:ext uri="{FF2B5EF4-FFF2-40B4-BE49-F238E27FC236}">
                  <a16:creationId xmlns:a16="http://schemas.microsoft.com/office/drawing/2014/main" id="{7469343C-29BE-4C16-9CDC-2E0EFEABFE80}"/>
                </a:ext>
              </a:extLst>
            </p:cNvPr>
            <p:cNvSpPr/>
            <p:nvPr/>
          </p:nvSpPr>
          <p:spPr>
            <a:xfrm>
              <a:off x="5640964" y="3468002"/>
              <a:ext cx="349867" cy="32708"/>
            </a:xfrm>
            <a:custGeom>
              <a:avLst/>
              <a:gdLst>
                <a:gd name="connsiteX0" fmla="*/ 1041273 w 1041272"/>
                <a:gd name="connsiteY0" fmla="*/ 97346 h 97346"/>
                <a:gd name="connsiteX1" fmla="*/ 78295 w 1041272"/>
                <a:gd name="connsiteY1" fmla="*/ 97346 h 97346"/>
                <a:gd name="connsiteX2" fmla="*/ 0 w 1041272"/>
                <a:gd name="connsiteY2" fmla="*/ 63341 h 97346"/>
                <a:gd name="connsiteX3" fmla="*/ 0 w 1041272"/>
                <a:gd name="connsiteY3" fmla="*/ 0 h 97346"/>
                <a:gd name="connsiteX4" fmla="*/ 127635 w 1041272"/>
                <a:gd name="connsiteY4" fmla="*/ 0 h 9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272" h="97346">
                  <a:moveTo>
                    <a:pt x="1041273" y="97346"/>
                  </a:moveTo>
                  <a:lnTo>
                    <a:pt x="78295" y="97346"/>
                  </a:lnTo>
                  <a:cubicBezTo>
                    <a:pt x="78295" y="97346"/>
                    <a:pt x="21717" y="97917"/>
                    <a:pt x="0" y="63341"/>
                  </a:cubicBezTo>
                  <a:lnTo>
                    <a:pt x="0" y="0"/>
                  </a:lnTo>
                  <a:lnTo>
                    <a:pt x="127635"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1" name="Freeform: Shape 230">
              <a:extLst>
                <a:ext uri="{FF2B5EF4-FFF2-40B4-BE49-F238E27FC236}">
                  <a16:creationId xmlns:a16="http://schemas.microsoft.com/office/drawing/2014/main" id="{F0562BAA-4450-4140-8BA4-9112819614C5}"/>
                </a:ext>
              </a:extLst>
            </p:cNvPr>
            <p:cNvSpPr/>
            <p:nvPr/>
          </p:nvSpPr>
          <p:spPr>
            <a:xfrm>
              <a:off x="6030677" y="3380151"/>
              <a:ext cx="36357" cy="89739"/>
            </a:xfrm>
            <a:custGeom>
              <a:avLst/>
              <a:gdLst>
                <a:gd name="connsiteX0" fmla="*/ 0 w 108204"/>
                <a:gd name="connsiteY0" fmla="*/ 101441 h 267080"/>
                <a:gd name="connsiteX1" fmla="*/ 108204 w 108204"/>
                <a:gd name="connsiteY1" fmla="*/ 0 h 267080"/>
                <a:gd name="connsiteX2" fmla="*/ 108204 w 108204"/>
                <a:gd name="connsiteY2" fmla="*/ 267081 h 267080"/>
              </a:gdLst>
              <a:ahLst/>
              <a:cxnLst>
                <a:cxn ang="0">
                  <a:pos x="connsiteX0" y="connsiteY0"/>
                </a:cxn>
                <a:cxn ang="0">
                  <a:pos x="connsiteX1" y="connsiteY1"/>
                </a:cxn>
                <a:cxn ang="0">
                  <a:pos x="connsiteX2" y="connsiteY2"/>
                </a:cxn>
              </a:cxnLst>
              <a:rect l="l" t="t" r="r" b="b"/>
              <a:pathLst>
                <a:path w="108204" h="267080">
                  <a:moveTo>
                    <a:pt x="0" y="101441"/>
                  </a:moveTo>
                  <a:lnTo>
                    <a:pt x="108204" y="0"/>
                  </a:lnTo>
                  <a:lnTo>
                    <a:pt x="108204" y="267081"/>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2" name="Freeform: Shape 231">
              <a:extLst>
                <a:ext uri="{FF2B5EF4-FFF2-40B4-BE49-F238E27FC236}">
                  <a16:creationId xmlns:a16="http://schemas.microsoft.com/office/drawing/2014/main" id="{4CEC5DA7-2296-4F88-9D44-4E7A43BBB52E}"/>
                </a:ext>
              </a:extLst>
            </p:cNvPr>
            <p:cNvSpPr/>
            <p:nvPr/>
          </p:nvSpPr>
          <p:spPr>
            <a:xfrm>
              <a:off x="6067034" y="3380151"/>
              <a:ext cx="32900" cy="34084"/>
            </a:xfrm>
            <a:custGeom>
              <a:avLst/>
              <a:gdLst>
                <a:gd name="connsiteX0" fmla="*/ 97917 w 97917"/>
                <a:gd name="connsiteY0" fmla="*/ 101441 h 101441"/>
                <a:gd name="connsiteX1" fmla="*/ 0 w 97917"/>
                <a:gd name="connsiteY1" fmla="*/ 0 h 101441"/>
              </a:gdLst>
              <a:ahLst/>
              <a:cxnLst>
                <a:cxn ang="0">
                  <a:pos x="connsiteX0" y="connsiteY0"/>
                </a:cxn>
                <a:cxn ang="0">
                  <a:pos x="connsiteX1" y="connsiteY1"/>
                </a:cxn>
              </a:cxnLst>
              <a:rect l="l" t="t" r="r" b="b"/>
              <a:pathLst>
                <a:path w="97917" h="101441">
                  <a:moveTo>
                    <a:pt x="97917" y="101441"/>
                  </a:moveTo>
                  <a:lnTo>
                    <a:pt x="0" y="0"/>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3" name="Freeform: Shape 232">
              <a:extLst>
                <a:ext uri="{FF2B5EF4-FFF2-40B4-BE49-F238E27FC236}">
                  <a16:creationId xmlns:a16="http://schemas.microsoft.com/office/drawing/2014/main" id="{01AC16AE-79B3-4A08-A9B5-1F7D2A566A57}"/>
                </a:ext>
              </a:extLst>
            </p:cNvPr>
            <p:cNvSpPr/>
            <p:nvPr/>
          </p:nvSpPr>
          <p:spPr>
            <a:xfrm>
              <a:off x="5988464" y="3343922"/>
              <a:ext cx="157139" cy="157139"/>
            </a:xfrm>
            <a:custGeom>
              <a:avLst/>
              <a:gdLst>
                <a:gd name="connsiteX0" fmla="*/ 467677 w 467677"/>
                <a:gd name="connsiteY0" fmla="*/ 233839 h 467677"/>
                <a:gd name="connsiteX1" fmla="*/ 233839 w 467677"/>
                <a:gd name="connsiteY1" fmla="*/ 467678 h 467677"/>
                <a:gd name="connsiteX2" fmla="*/ 0 w 467677"/>
                <a:gd name="connsiteY2" fmla="*/ 233839 h 467677"/>
                <a:gd name="connsiteX3" fmla="*/ 233839 w 467677"/>
                <a:gd name="connsiteY3" fmla="*/ 0 h 467677"/>
                <a:gd name="connsiteX4" fmla="*/ 467677 w 467677"/>
                <a:gd name="connsiteY4" fmla="*/ 233839 h 46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77" h="467677">
                  <a:moveTo>
                    <a:pt x="467677" y="233839"/>
                  </a:moveTo>
                  <a:cubicBezTo>
                    <a:pt x="467677" y="362984"/>
                    <a:pt x="362984" y="467678"/>
                    <a:pt x="233839" y="467678"/>
                  </a:cubicBezTo>
                  <a:cubicBezTo>
                    <a:pt x="104693" y="467678"/>
                    <a:pt x="0" y="362984"/>
                    <a:pt x="0" y="233839"/>
                  </a:cubicBezTo>
                  <a:cubicBezTo>
                    <a:pt x="0" y="104693"/>
                    <a:pt x="104693" y="0"/>
                    <a:pt x="233839" y="0"/>
                  </a:cubicBezTo>
                  <a:cubicBezTo>
                    <a:pt x="362984" y="0"/>
                    <a:pt x="467677" y="104693"/>
                    <a:pt x="467677" y="233839"/>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2694475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9B3948-D3B9-EC40-8DE9-2E7764B0331E}"/>
              </a:ext>
            </a:extLst>
          </p:cNvPr>
          <p:cNvSpPr>
            <a:spLocks noGrp="1"/>
          </p:cNvSpPr>
          <p:nvPr>
            <p:ph type="title"/>
          </p:nvPr>
        </p:nvSpPr>
        <p:spPr/>
        <p:txBody>
          <a:bodyPr/>
          <a:lstStyle/>
          <a:p>
            <a:r>
              <a:rPr lang="en-US" dirty="0">
                <a:solidFill>
                  <a:schemeClr val="accent2"/>
                </a:solidFill>
              </a:rPr>
              <a:t>Data Wrangler</a:t>
            </a:r>
          </a:p>
        </p:txBody>
      </p:sp>
      <p:sp>
        <p:nvSpPr>
          <p:cNvPr id="7" name="Content Placeholder 6">
            <a:extLst>
              <a:ext uri="{FF2B5EF4-FFF2-40B4-BE49-F238E27FC236}">
                <a16:creationId xmlns:a16="http://schemas.microsoft.com/office/drawing/2014/main" id="{AF21AA0E-D1C9-DD40-8DA9-93AC5E5627AC}"/>
              </a:ext>
            </a:extLst>
          </p:cNvPr>
          <p:cNvSpPr>
            <a:spLocks noGrp="1"/>
          </p:cNvSpPr>
          <p:nvPr>
            <p:ph idx="1"/>
          </p:nvPr>
        </p:nvSpPr>
        <p:spPr/>
        <p:txBody>
          <a:bodyPr/>
          <a:lstStyle/>
          <a:p>
            <a:r>
              <a:rPr lang="en-US" dirty="0"/>
              <a:t>A tool for reading structured data, then performing transformations to add features and analyze their impact.</a:t>
            </a:r>
          </a:p>
          <a:p>
            <a:endParaRPr lang="en-US" dirty="0"/>
          </a:p>
          <a:p>
            <a:r>
              <a:rPr lang="en-US" dirty="0"/>
              <a:t>Transformations may be exported as processing jobs or python code, which leverages spark and pandas for many transformations. </a:t>
            </a:r>
          </a:p>
          <a:p>
            <a:endParaRPr lang="en-US" dirty="0"/>
          </a:p>
          <a:p>
            <a:r>
              <a:rPr lang="en-US" dirty="0"/>
              <a:t>Data may be exported to S3 or </a:t>
            </a:r>
            <a:r>
              <a:rPr lang="en-US" dirty="0" err="1"/>
              <a:t>SageMaker</a:t>
            </a:r>
            <a:r>
              <a:rPr lang="en-US" dirty="0"/>
              <a:t> Feature Store for sharing with other teams</a:t>
            </a:r>
          </a:p>
          <a:p>
            <a:endParaRPr lang="en-US" dirty="0"/>
          </a:p>
        </p:txBody>
      </p:sp>
    </p:spTree>
    <p:extLst>
      <p:ext uri="{BB962C8B-B14F-4D97-AF65-F5344CB8AC3E}">
        <p14:creationId xmlns:p14="http://schemas.microsoft.com/office/powerpoint/2010/main" val="2726269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D000-28B2-9340-965E-C3A7F2BB4924}"/>
              </a:ext>
            </a:extLst>
          </p:cNvPr>
          <p:cNvSpPr>
            <a:spLocks noGrp="1"/>
          </p:cNvSpPr>
          <p:nvPr>
            <p:ph type="title"/>
          </p:nvPr>
        </p:nvSpPr>
        <p:spPr>
          <a:xfrm>
            <a:off x="384772" y="93638"/>
            <a:ext cx="8229600" cy="686436"/>
          </a:xfrm>
        </p:spPr>
        <p:txBody>
          <a:bodyPr/>
          <a:lstStyle/>
          <a:p>
            <a:pPr algn="ctr"/>
            <a:r>
              <a:rPr lang="en-US" dirty="0"/>
              <a:t>Amazon </a:t>
            </a:r>
            <a:r>
              <a:rPr lang="en-US" dirty="0" err="1"/>
              <a:t>SageMaker</a:t>
            </a:r>
            <a:r>
              <a:rPr lang="en-US" dirty="0"/>
              <a:t> </a:t>
            </a:r>
            <a:r>
              <a:rPr lang="en-US" dirty="0">
                <a:solidFill>
                  <a:schemeClr val="accent2"/>
                </a:solidFill>
              </a:rPr>
              <a:t>Data Wrangler</a:t>
            </a:r>
          </a:p>
        </p:txBody>
      </p:sp>
      <p:pic>
        <p:nvPicPr>
          <p:cNvPr id="4" name="Picture 3">
            <a:extLst>
              <a:ext uri="{FF2B5EF4-FFF2-40B4-BE49-F238E27FC236}">
                <a16:creationId xmlns:a16="http://schemas.microsoft.com/office/drawing/2014/main" id="{1DB4174B-6847-0543-AEA8-1DBC41AF9E54}"/>
              </a:ext>
            </a:extLst>
          </p:cNvPr>
          <p:cNvPicPr>
            <a:picLocks noChangeAspect="1"/>
          </p:cNvPicPr>
          <p:nvPr/>
        </p:nvPicPr>
        <p:blipFill>
          <a:blip r:embed="rId2"/>
          <a:stretch>
            <a:fillRect/>
          </a:stretch>
        </p:blipFill>
        <p:spPr>
          <a:xfrm>
            <a:off x="407406" y="603144"/>
            <a:ext cx="8329188" cy="4446719"/>
          </a:xfrm>
          <a:prstGeom prst="rect">
            <a:avLst/>
          </a:prstGeom>
        </p:spPr>
      </p:pic>
    </p:spTree>
    <p:extLst>
      <p:ext uri="{BB962C8B-B14F-4D97-AF65-F5344CB8AC3E}">
        <p14:creationId xmlns:p14="http://schemas.microsoft.com/office/powerpoint/2010/main" val="251084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0CA7BBF4-B733-9F42-BE2D-5CBCD13A5F79}"/>
              </a:ext>
            </a:extLst>
          </p:cNvPr>
          <p:cNvSpPr txBox="1">
            <a:spLocks/>
          </p:cNvSpPr>
          <p:nvPr/>
        </p:nvSpPr>
        <p:spPr>
          <a:xfrm>
            <a:off x="457200" y="1640246"/>
            <a:ext cx="3886083" cy="1546577"/>
          </a:xfrm>
          <a:prstGeom prst="rect">
            <a:avLst/>
          </a:prstGeom>
        </p:spPr>
        <p:txBody>
          <a:bodyPr vert="horz" wrap="square" lIns="0" tIns="34290" rIns="68580" bIns="3429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300" b="0" i="0" u="none" strike="noStrike" kern="1200" cap="none" spc="0" normalizeH="0" baseline="0" noProof="0" dirty="0">
                <a:ln>
                  <a:noFill/>
                </a:ln>
                <a:solidFill>
                  <a:srgbClr val="FFFFFF"/>
                </a:solidFill>
                <a:effectLst/>
                <a:uLnTx/>
                <a:uFillTx/>
                <a:latin typeface="Amazon Ember Heavy"/>
                <a:ea typeface="+mj-ea"/>
                <a:cs typeface="+mj-cs"/>
              </a:rPr>
              <a:t>Prepare Unstructured Data </a:t>
            </a:r>
            <a:r>
              <a:rPr kumimoji="0" lang="en-US" altLang="en-US" sz="1500" b="0" i="0" u="none" strike="noStrike" kern="1200" cap="none" spc="0" normalizeH="0" baseline="0" noProof="0" dirty="0">
                <a:ln>
                  <a:noFill/>
                </a:ln>
                <a:solidFill>
                  <a:srgbClr val="C9208A"/>
                </a:solidFill>
                <a:effectLst/>
                <a:uLnTx/>
                <a:uFillTx/>
                <a:latin typeface="Amazon Ember Heavy"/>
                <a:ea typeface="+mj-ea"/>
                <a:cs typeface="+mj-cs"/>
              </a:rPr>
              <a:t>Qualitative things like images, hand-written notes, and geospatial data</a:t>
            </a:r>
          </a:p>
        </p:txBody>
      </p:sp>
      <p:sp>
        <p:nvSpPr>
          <p:cNvPr id="142" name="Oval 141">
            <a:extLst>
              <a:ext uri="{FF2B5EF4-FFF2-40B4-BE49-F238E27FC236}">
                <a16:creationId xmlns:a16="http://schemas.microsoft.com/office/drawing/2014/main" id="{BA304271-39BE-457F-AD85-8A6ECA4B3EE9}"/>
              </a:ext>
            </a:extLst>
          </p:cNvPr>
          <p:cNvSpPr/>
          <p:nvPr/>
        </p:nvSpPr>
        <p:spPr>
          <a:xfrm>
            <a:off x="4624838" y="960243"/>
            <a:ext cx="583375" cy="583375"/>
          </a:xfrm>
          <a:prstGeom prst="ellips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3" name="Oval 142">
            <a:extLst>
              <a:ext uri="{FF2B5EF4-FFF2-40B4-BE49-F238E27FC236}">
                <a16:creationId xmlns:a16="http://schemas.microsoft.com/office/drawing/2014/main" id="{FEF3ACC5-7464-4FA1-81D1-B05BDDDB4DA8}"/>
              </a:ext>
            </a:extLst>
          </p:cNvPr>
          <p:cNvSpPr/>
          <p:nvPr/>
        </p:nvSpPr>
        <p:spPr>
          <a:xfrm>
            <a:off x="4624838" y="210524"/>
            <a:ext cx="583375" cy="583375"/>
          </a:xfrm>
          <a:prstGeom prst="ellips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4" name="Rectangle 143">
            <a:extLst>
              <a:ext uri="{FF2B5EF4-FFF2-40B4-BE49-F238E27FC236}">
                <a16:creationId xmlns:a16="http://schemas.microsoft.com/office/drawing/2014/main" id="{97E7FB72-B15D-4A8B-9BF6-7DEAE5BEFAA9}"/>
              </a:ext>
            </a:extLst>
          </p:cNvPr>
          <p:cNvSpPr/>
          <p:nvPr/>
        </p:nvSpPr>
        <p:spPr>
          <a:xfrm>
            <a:off x="5693283" y="381349"/>
            <a:ext cx="2908613" cy="276999"/>
          </a:xfrm>
          <a:prstGeom prst="rect">
            <a:avLst/>
          </a:prstGeom>
          <a:noFill/>
          <a:ln w="76200" cap="flat" cmpd="sng" algn="ctr">
            <a:noFill/>
            <a:prstDash val="solid"/>
          </a:ln>
          <a:effectLst/>
        </p:spPr>
        <p:txBody>
          <a:bodyPr wrap="square" rtlCol="0" anchor="ctr" anchorCtr="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Unlabeled data</a:t>
            </a:r>
          </a:p>
        </p:txBody>
      </p:sp>
      <p:sp>
        <p:nvSpPr>
          <p:cNvPr id="145" name="Rectangle 144">
            <a:extLst>
              <a:ext uri="{FF2B5EF4-FFF2-40B4-BE49-F238E27FC236}">
                <a16:creationId xmlns:a16="http://schemas.microsoft.com/office/drawing/2014/main" id="{6B6FA293-FA8B-4D83-8092-9C95F3E34753}"/>
              </a:ext>
            </a:extLst>
          </p:cNvPr>
          <p:cNvSpPr/>
          <p:nvPr/>
        </p:nvSpPr>
        <p:spPr>
          <a:xfrm>
            <a:off x="5693282" y="1125827"/>
            <a:ext cx="2908613" cy="276999"/>
          </a:xfrm>
          <a:prstGeom prst="rect">
            <a:avLst/>
          </a:prstGeom>
          <a:noFill/>
          <a:ln w="76200" cap="flat" cmpd="sng" algn="ctr">
            <a:noFill/>
            <a:prstDash val="solid"/>
          </a:ln>
          <a:effectLst/>
        </p:spPr>
        <p:txBody>
          <a:bodyPr wrap="square" rtlCol="0" anchor="ctr" anchorCtr="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Prepare data and tool engineering</a:t>
            </a:r>
          </a:p>
        </p:txBody>
      </p:sp>
      <p:cxnSp>
        <p:nvCxnSpPr>
          <p:cNvPr id="146" name="Straight Connector 145">
            <a:extLst>
              <a:ext uri="{FF2B5EF4-FFF2-40B4-BE49-F238E27FC236}">
                <a16:creationId xmlns:a16="http://schemas.microsoft.com/office/drawing/2014/main" id="{272001E2-F7FF-4330-BDA0-254A9DEBE77F}"/>
              </a:ext>
            </a:extLst>
          </p:cNvPr>
          <p:cNvCxnSpPr>
            <a:cxnSpLocks/>
          </p:cNvCxnSpPr>
          <p:nvPr/>
        </p:nvCxnSpPr>
        <p:spPr>
          <a:xfrm flipV="1">
            <a:off x="5210136" y="1265003"/>
            <a:ext cx="356210"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147" name="Straight Connector 146">
            <a:extLst>
              <a:ext uri="{FF2B5EF4-FFF2-40B4-BE49-F238E27FC236}">
                <a16:creationId xmlns:a16="http://schemas.microsoft.com/office/drawing/2014/main" id="{452D530B-C820-406E-8700-8465D14E0EE8}"/>
              </a:ext>
            </a:extLst>
          </p:cNvPr>
          <p:cNvCxnSpPr>
            <a:cxnSpLocks/>
          </p:cNvCxnSpPr>
          <p:nvPr/>
        </p:nvCxnSpPr>
        <p:spPr>
          <a:xfrm flipV="1">
            <a:off x="5210136" y="516300"/>
            <a:ext cx="356210"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177" name="Freeform: Shape 142">
            <a:extLst>
              <a:ext uri="{FF2B5EF4-FFF2-40B4-BE49-F238E27FC236}">
                <a16:creationId xmlns:a16="http://schemas.microsoft.com/office/drawing/2014/main" id="{99B70CA0-90B1-4C6B-8F5D-B00935C9002E}"/>
              </a:ext>
            </a:extLst>
          </p:cNvPr>
          <p:cNvSpPr>
            <a:spLocks noChangeAspect="1"/>
          </p:cNvSpPr>
          <p:nvPr/>
        </p:nvSpPr>
        <p:spPr>
          <a:xfrm>
            <a:off x="4626760" y="3283700"/>
            <a:ext cx="583375" cy="581808"/>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075" tIns="228076" rIns="228075" bIns="228076" numCol="1" spcCol="1270" anchor="ctr" anchorCtr="0">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8" name="Oval 177">
            <a:extLst>
              <a:ext uri="{FF2B5EF4-FFF2-40B4-BE49-F238E27FC236}">
                <a16:creationId xmlns:a16="http://schemas.microsoft.com/office/drawing/2014/main" id="{DE7FE1F8-9650-4569-94CA-E2ECECF3BF58}"/>
              </a:ext>
            </a:extLst>
          </p:cNvPr>
          <p:cNvSpPr/>
          <p:nvPr/>
        </p:nvSpPr>
        <p:spPr>
          <a:xfrm>
            <a:off x="4631930" y="2509032"/>
            <a:ext cx="583375" cy="583374"/>
          </a:xfrm>
          <a:prstGeom prst="ellips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9" name="Oval 178">
            <a:extLst>
              <a:ext uri="{FF2B5EF4-FFF2-40B4-BE49-F238E27FC236}">
                <a16:creationId xmlns:a16="http://schemas.microsoft.com/office/drawing/2014/main" id="{FCA5D378-99F4-4AC5-A35F-FA468CFED9E5}"/>
              </a:ext>
            </a:extLst>
          </p:cNvPr>
          <p:cNvSpPr/>
          <p:nvPr/>
        </p:nvSpPr>
        <p:spPr>
          <a:xfrm>
            <a:off x="4626761" y="1726227"/>
            <a:ext cx="583375" cy="583375"/>
          </a:xfrm>
          <a:prstGeom prst="ellips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075" tIns="228076" rIns="228075" bIns="228076" numCol="1" spcCol="1270" anchor="ctr" anchorCtr="0">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0" name="Rectangle 179">
            <a:extLst>
              <a:ext uri="{FF2B5EF4-FFF2-40B4-BE49-F238E27FC236}">
                <a16:creationId xmlns:a16="http://schemas.microsoft.com/office/drawing/2014/main" id="{6A67042B-F8E9-4646-8624-EA3527646D9C}"/>
              </a:ext>
            </a:extLst>
          </p:cNvPr>
          <p:cNvSpPr/>
          <p:nvPr/>
        </p:nvSpPr>
        <p:spPr>
          <a:xfrm>
            <a:off x="5693281" y="1816209"/>
            <a:ext cx="3143747" cy="461665"/>
          </a:xfrm>
          <a:prstGeom prst="rect">
            <a:avLst/>
          </a:prstGeom>
          <a:noFill/>
          <a:ln w="28575" cap="flat" cmpd="sng" algn="ctr">
            <a:noFill/>
            <a:prstDash val="solid"/>
          </a:ln>
          <a:effectLst/>
        </p:spPr>
        <p:txBody>
          <a:bodyPr wrap="square" rtlCol="0" anchor="ctr" anchorCtr="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Set up workflow and Manage workforce</a:t>
            </a:r>
          </a:p>
        </p:txBody>
      </p:sp>
      <p:sp>
        <p:nvSpPr>
          <p:cNvPr id="181" name="Rectangle 180">
            <a:extLst>
              <a:ext uri="{FF2B5EF4-FFF2-40B4-BE49-F238E27FC236}">
                <a16:creationId xmlns:a16="http://schemas.microsoft.com/office/drawing/2014/main" id="{C835E139-ECF7-44DB-9958-7C525C118B4A}"/>
              </a:ext>
            </a:extLst>
          </p:cNvPr>
          <p:cNvSpPr/>
          <p:nvPr/>
        </p:nvSpPr>
        <p:spPr>
          <a:xfrm>
            <a:off x="5689506" y="2571045"/>
            <a:ext cx="3249848" cy="461665"/>
          </a:xfrm>
          <a:prstGeom prst="rect">
            <a:avLst/>
          </a:prstGeom>
          <a:noFill/>
          <a:ln w="76200" cap="flat" cmpd="sng" algn="ctr">
            <a:noFill/>
            <a:prstDash val="solid"/>
          </a:ln>
          <a:effectLst/>
        </p:spPr>
        <p:txBody>
          <a:bodyPr wrap="square" rtlCol="0" anchor="ctr" anchorCtr="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Process improvement and Manage quality</a:t>
            </a:r>
          </a:p>
        </p:txBody>
      </p:sp>
      <p:sp>
        <p:nvSpPr>
          <p:cNvPr id="182" name="Rectangle 181">
            <a:extLst>
              <a:ext uri="{FF2B5EF4-FFF2-40B4-BE49-F238E27FC236}">
                <a16:creationId xmlns:a16="http://schemas.microsoft.com/office/drawing/2014/main" id="{FDB203D4-D769-4BA6-BC71-0216DBA369B8}"/>
              </a:ext>
            </a:extLst>
          </p:cNvPr>
          <p:cNvSpPr/>
          <p:nvPr/>
        </p:nvSpPr>
        <p:spPr>
          <a:xfrm>
            <a:off x="5689507" y="3452666"/>
            <a:ext cx="2908613" cy="276999"/>
          </a:xfrm>
          <a:prstGeom prst="rect">
            <a:avLst/>
          </a:prstGeom>
          <a:noFill/>
          <a:ln w="76200" cap="flat" cmpd="sng" algn="ctr">
            <a:noFill/>
            <a:prstDash val="solid"/>
          </a:ln>
          <a:effectLst/>
        </p:spPr>
        <p:txBody>
          <a:bodyPr wrap="square" rtlCol="0" anchor="ctr" anchorCtr="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Package labels</a:t>
            </a:r>
          </a:p>
        </p:txBody>
      </p:sp>
      <p:cxnSp>
        <p:nvCxnSpPr>
          <p:cNvPr id="183" name="Straight Connector 182">
            <a:extLst>
              <a:ext uri="{FF2B5EF4-FFF2-40B4-BE49-F238E27FC236}">
                <a16:creationId xmlns:a16="http://schemas.microsoft.com/office/drawing/2014/main" id="{5C87E84A-6165-4244-9709-38AFF2FE73BF}"/>
              </a:ext>
            </a:extLst>
          </p:cNvPr>
          <p:cNvCxnSpPr>
            <a:cxnSpLocks/>
          </p:cNvCxnSpPr>
          <p:nvPr/>
        </p:nvCxnSpPr>
        <p:spPr>
          <a:xfrm flipV="1">
            <a:off x="5210134" y="3583902"/>
            <a:ext cx="356210"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184" name="Straight Connector 183">
            <a:extLst>
              <a:ext uri="{FF2B5EF4-FFF2-40B4-BE49-F238E27FC236}">
                <a16:creationId xmlns:a16="http://schemas.microsoft.com/office/drawing/2014/main" id="{9B196028-B589-42AC-AC21-FCDC5373CDDA}"/>
              </a:ext>
            </a:extLst>
          </p:cNvPr>
          <p:cNvCxnSpPr>
            <a:cxnSpLocks/>
          </p:cNvCxnSpPr>
          <p:nvPr/>
        </p:nvCxnSpPr>
        <p:spPr>
          <a:xfrm flipV="1">
            <a:off x="5210135" y="2795762"/>
            <a:ext cx="356210"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185" name="Straight Connector 184">
            <a:extLst>
              <a:ext uri="{FF2B5EF4-FFF2-40B4-BE49-F238E27FC236}">
                <a16:creationId xmlns:a16="http://schemas.microsoft.com/office/drawing/2014/main" id="{C8072516-FC61-41AA-9844-F5B6B75D7F6E}"/>
              </a:ext>
            </a:extLst>
          </p:cNvPr>
          <p:cNvCxnSpPr>
            <a:cxnSpLocks/>
          </p:cNvCxnSpPr>
          <p:nvPr/>
        </p:nvCxnSpPr>
        <p:spPr>
          <a:xfrm flipV="1">
            <a:off x="5203674" y="2047808"/>
            <a:ext cx="356210"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79" name="Graphic 1178">
            <a:extLst>
              <a:ext uri="{FF2B5EF4-FFF2-40B4-BE49-F238E27FC236}">
                <a16:creationId xmlns:a16="http://schemas.microsoft.com/office/drawing/2014/main" id="{A71CA44E-5E7B-496D-A979-BF5D30050C6D}"/>
              </a:ext>
            </a:extLst>
          </p:cNvPr>
          <p:cNvGrpSpPr/>
          <p:nvPr/>
        </p:nvGrpSpPr>
        <p:grpSpPr>
          <a:xfrm>
            <a:off x="4649187" y="229271"/>
            <a:ext cx="547036" cy="547036"/>
            <a:chOff x="5714206" y="2106188"/>
            <a:chExt cx="1905000" cy="1905000"/>
          </a:xfrm>
        </p:grpSpPr>
        <p:sp>
          <p:nvSpPr>
            <p:cNvPr id="80" name="Freeform: Shape 264">
              <a:extLst>
                <a:ext uri="{FF2B5EF4-FFF2-40B4-BE49-F238E27FC236}">
                  <a16:creationId xmlns:a16="http://schemas.microsoft.com/office/drawing/2014/main" id="{728C40C2-CD93-4BDF-9E79-9AA1DFBA9E8C}"/>
                </a:ext>
              </a:extLst>
            </p:cNvPr>
            <p:cNvSpPr/>
            <p:nvPr/>
          </p:nvSpPr>
          <p:spPr>
            <a:xfrm>
              <a:off x="6309994" y="2615203"/>
              <a:ext cx="713232" cy="886967"/>
            </a:xfrm>
            <a:custGeom>
              <a:avLst/>
              <a:gdLst>
                <a:gd name="connsiteX0" fmla="*/ 356711 w 713232"/>
                <a:gd name="connsiteY0" fmla="*/ 0 h 886967"/>
                <a:gd name="connsiteX1" fmla="*/ 0 w 713232"/>
                <a:gd name="connsiteY1" fmla="*/ 130016 h 886967"/>
                <a:gd name="connsiteX2" fmla="*/ 0 w 713232"/>
                <a:gd name="connsiteY2" fmla="*/ 756952 h 886967"/>
                <a:gd name="connsiteX3" fmla="*/ 194596 w 713232"/>
                <a:gd name="connsiteY3" fmla="*/ 874205 h 886967"/>
                <a:gd name="connsiteX4" fmla="*/ 281368 w 713232"/>
                <a:gd name="connsiteY4" fmla="*/ 884396 h 886967"/>
                <a:gd name="connsiteX5" fmla="*/ 318516 w 713232"/>
                <a:gd name="connsiteY5" fmla="*/ 886301 h 886967"/>
                <a:gd name="connsiteX6" fmla="*/ 356616 w 713232"/>
                <a:gd name="connsiteY6" fmla="*/ 886968 h 886967"/>
                <a:gd name="connsiteX7" fmla="*/ 356616 w 713232"/>
                <a:gd name="connsiteY7" fmla="*/ 886968 h 886967"/>
                <a:gd name="connsiteX8" fmla="*/ 394716 w 713232"/>
                <a:gd name="connsiteY8" fmla="*/ 886301 h 886967"/>
                <a:gd name="connsiteX9" fmla="*/ 431864 w 713232"/>
                <a:gd name="connsiteY9" fmla="*/ 884396 h 886967"/>
                <a:gd name="connsiteX10" fmla="*/ 518636 w 713232"/>
                <a:gd name="connsiteY10" fmla="*/ 874205 h 886967"/>
                <a:gd name="connsiteX11" fmla="*/ 713232 w 713232"/>
                <a:gd name="connsiteY11" fmla="*/ 756952 h 886967"/>
                <a:gd name="connsiteX12" fmla="*/ 713232 w 713232"/>
                <a:gd name="connsiteY12" fmla="*/ 130016 h 886967"/>
                <a:gd name="connsiteX13" fmla="*/ 356711 w 713232"/>
                <a:gd name="connsiteY13" fmla="*/ 0 h 88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232" h="886967">
                  <a:moveTo>
                    <a:pt x="356711" y="0"/>
                  </a:moveTo>
                  <a:cubicBezTo>
                    <a:pt x="150209" y="0"/>
                    <a:pt x="0" y="58198"/>
                    <a:pt x="0" y="130016"/>
                  </a:cubicBezTo>
                  <a:lnTo>
                    <a:pt x="0" y="756952"/>
                  </a:lnTo>
                  <a:cubicBezTo>
                    <a:pt x="0" y="808577"/>
                    <a:pt x="69342" y="853154"/>
                    <a:pt x="194596" y="874205"/>
                  </a:cubicBezTo>
                  <a:cubicBezTo>
                    <a:pt x="221837" y="878777"/>
                    <a:pt x="250984" y="882206"/>
                    <a:pt x="281368" y="884396"/>
                  </a:cubicBezTo>
                  <a:cubicBezTo>
                    <a:pt x="293561" y="885254"/>
                    <a:pt x="305943" y="885920"/>
                    <a:pt x="318516" y="886301"/>
                  </a:cubicBezTo>
                  <a:cubicBezTo>
                    <a:pt x="331089" y="886682"/>
                    <a:pt x="343853" y="886968"/>
                    <a:pt x="356616" y="886968"/>
                  </a:cubicBezTo>
                  <a:lnTo>
                    <a:pt x="356616" y="886968"/>
                  </a:lnTo>
                  <a:cubicBezTo>
                    <a:pt x="369475" y="886968"/>
                    <a:pt x="382238" y="886968"/>
                    <a:pt x="394716" y="886301"/>
                  </a:cubicBezTo>
                  <a:cubicBezTo>
                    <a:pt x="407194" y="885635"/>
                    <a:pt x="419672" y="885254"/>
                    <a:pt x="431864" y="884396"/>
                  </a:cubicBezTo>
                  <a:cubicBezTo>
                    <a:pt x="462248" y="882206"/>
                    <a:pt x="491395" y="878777"/>
                    <a:pt x="518636" y="874205"/>
                  </a:cubicBezTo>
                  <a:cubicBezTo>
                    <a:pt x="643890" y="853154"/>
                    <a:pt x="713232" y="808577"/>
                    <a:pt x="713232" y="756952"/>
                  </a:cubicBezTo>
                  <a:lnTo>
                    <a:pt x="713232" y="130016"/>
                  </a:lnTo>
                  <a:cubicBezTo>
                    <a:pt x="713423" y="58198"/>
                    <a:pt x="563213" y="0"/>
                    <a:pt x="356711" y="0"/>
                  </a:cubicBezTo>
                  <a:close/>
                </a:path>
              </a:pathLst>
            </a:custGeom>
            <a:noFill/>
            <a:ln w="1270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1" name="Freeform: Shape 265">
              <a:extLst>
                <a:ext uri="{FF2B5EF4-FFF2-40B4-BE49-F238E27FC236}">
                  <a16:creationId xmlns:a16="http://schemas.microsoft.com/office/drawing/2014/main" id="{0A46E6BF-66D0-4DBA-B4E5-AD63B867B568}"/>
                </a:ext>
              </a:extLst>
            </p:cNvPr>
            <p:cNvSpPr/>
            <p:nvPr/>
          </p:nvSpPr>
          <p:spPr>
            <a:xfrm>
              <a:off x="6309994" y="2615203"/>
              <a:ext cx="713422" cy="235838"/>
            </a:xfrm>
            <a:custGeom>
              <a:avLst/>
              <a:gdLst>
                <a:gd name="connsiteX0" fmla="*/ 713423 w 713422"/>
                <a:gd name="connsiteY0" fmla="*/ 124682 h 235838"/>
                <a:gd name="connsiteX1" fmla="*/ 356711 w 713422"/>
                <a:gd name="connsiteY1" fmla="*/ 235839 h 235838"/>
                <a:gd name="connsiteX2" fmla="*/ 0 w 713422"/>
                <a:gd name="connsiteY2" fmla="*/ 124682 h 235838"/>
                <a:gd name="connsiteX3" fmla="*/ 356711 w 713422"/>
                <a:gd name="connsiteY3" fmla="*/ 0 h 235838"/>
                <a:gd name="connsiteX4" fmla="*/ 713423 w 713422"/>
                <a:gd name="connsiteY4" fmla="*/ 124682 h 235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22" h="235838">
                  <a:moveTo>
                    <a:pt x="713423" y="124682"/>
                  </a:moveTo>
                  <a:cubicBezTo>
                    <a:pt x="713423" y="186309"/>
                    <a:pt x="563213" y="235839"/>
                    <a:pt x="356711" y="235839"/>
                  </a:cubicBezTo>
                  <a:cubicBezTo>
                    <a:pt x="150209" y="235839"/>
                    <a:pt x="0" y="186309"/>
                    <a:pt x="0" y="124682"/>
                  </a:cubicBezTo>
                  <a:cubicBezTo>
                    <a:pt x="0" y="63056"/>
                    <a:pt x="150209" y="0"/>
                    <a:pt x="356711" y="0"/>
                  </a:cubicBezTo>
                  <a:cubicBezTo>
                    <a:pt x="563213" y="0"/>
                    <a:pt x="713423" y="63246"/>
                    <a:pt x="713423" y="124682"/>
                  </a:cubicBezTo>
                  <a:close/>
                </a:path>
              </a:pathLst>
            </a:custGeom>
            <a:noFill/>
            <a:ln w="1270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2" name="Freeform: Shape 266">
              <a:extLst>
                <a:ext uri="{FF2B5EF4-FFF2-40B4-BE49-F238E27FC236}">
                  <a16:creationId xmlns:a16="http://schemas.microsoft.com/office/drawing/2014/main" id="{D0F74158-43C1-4EC8-B683-A65C249B0AAA}"/>
                </a:ext>
              </a:extLst>
            </p:cNvPr>
            <p:cNvSpPr/>
            <p:nvPr/>
          </p:nvSpPr>
          <p:spPr>
            <a:xfrm>
              <a:off x="6309994" y="2960961"/>
              <a:ext cx="713422" cy="111156"/>
            </a:xfrm>
            <a:custGeom>
              <a:avLst/>
              <a:gdLst>
                <a:gd name="connsiteX0" fmla="*/ 713423 w 713422"/>
                <a:gd name="connsiteY0" fmla="*/ 0 h 111156"/>
                <a:gd name="connsiteX1" fmla="*/ 356711 w 713422"/>
                <a:gd name="connsiteY1" fmla="*/ 111157 h 111156"/>
                <a:gd name="connsiteX2" fmla="*/ 0 w 713422"/>
                <a:gd name="connsiteY2" fmla="*/ 0 h 111156"/>
              </a:gdLst>
              <a:ahLst/>
              <a:cxnLst>
                <a:cxn ang="0">
                  <a:pos x="connsiteX0" y="connsiteY0"/>
                </a:cxn>
                <a:cxn ang="0">
                  <a:pos x="connsiteX1" y="connsiteY1"/>
                </a:cxn>
                <a:cxn ang="0">
                  <a:pos x="connsiteX2" y="connsiteY2"/>
                </a:cxn>
              </a:cxnLst>
              <a:rect l="l" t="t" r="r" b="b"/>
              <a:pathLst>
                <a:path w="713422" h="111156">
                  <a:moveTo>
                    <a:pt x="713423" y="0"/>
                  </a:moveTo>
                  <a:cubicBezTo>
                    <a:pt x="713423" y="61436"/>
                    <a:pt x="563213" y="111157"/>
                    <a:pt x="356711" y="111157"/>
                  </a:cubicBezTo>
                  <a:cubicBezTo>
                    <a:pt x="150209" y="111157"/>
                    <a:pt x="0" y="61436"/>
                    <a:pt x="0" y="0"/>
                  </a:cubicBezTo>
                </a:path>
              </a:pathLst>
            </a:custGeom>
            <a:noFill/>
            <a:ln w="1270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267">
              <a:extLst>
                <a:ext uri="{FF2B5EF4-FFF2-40B4-BE49-F238E27FC236}">
                  <a16:creationId xmlns:a16="http://schemas.microsoft.com/office/drawing/2014/main" id="{7F462F3B-B221-4714-95DD-12E536973D89}"/>
                </a:ext>
              </a:extLst>
            </p:cNvPr>
            <p:cNvSpPr/>
            <p:nvPr/>
          </p:nvSpPr>
          <p:spPr>
            <a:xfrm>
              <a:off x="6309994" y="3179846"/>
              <a:ext cx="713422" cy="111156"/>
            </a:xfrm>
            <a:custGeom>
              <a:avLst/>
              <a:gdLst>
                <a:gd name="connsiteX0" fmla="*/ 713423 w 713422"/>
                <a:gd name="connsiteY0" fmla="*/ 0 h 111156"/>
                <a:gd name="connsiteX1" fmla="*/ 356711 w 713422"/>
                <a:gd name="connsiteY1" fmla="*/ 111157 h 111156"/>
                <a:gd name="connsiteX2" fmla="*/ 0 w 713422"/>
                <a:gd name="connsiteY2" fmla="*/ 0 h 111156"/>
              </a:gdLst>
              <a:ahLst/>
              <a:cxnLst>
                <a:cxn ang="0">
                  <a:pos x="connsiteX0" y="connsiteY0"/>
                </a:cxn>
                <a:cxn ang="0">
                  <a:pos x="connsiteX1" y="connsiteY1"/>
                </a:cxn>
                <a:cxn ang="0">
                  <a:pos x="connsiteX2" y="connsiteY2"/>
                </a:cxn>
              </a:cxnLst>
              <a:rect l="l" t="t" r="r" b="b"/>
              <a:pathLst>
                <a:path w="713422" h="111156">
                  <a:moveTo>
                    <a:pt x="713423" y="0"/>
                  </a:moveTo>
                  <a:cubicBezTo>
                    <a:pt x="713423" y="61436"/>
                    <a:pt x="563213" y="111157"/>
                    <a:pt x="356711" y="111157"/>
                  </a:cubicBezTo>
                  <a:cubicBezTo>
                    <a:pt x="150209" y="111157"/>
                    <a:pt x="0" y="61436"/>
                    <a:pt x="0" y="0"/>
                  </a:cubicBezTo>
                </a:path>
              </a:pathLst>
            </a:custGeom>
            <a:noFill/>
            <a:ln w="1270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268">
              <a:extLst>
                <a:ext uri="{FF2B5EF4-FFF2-40B4-BE49-F238E27FC236}">
                  <a16:creationId xmlns:a16="http://schemas.microsoft.com/office/drawing/2014/main" id="{7E70FF2A-CB4D-46AE-8BC7-718C6C50F0DD}"/>
                </a:ext>
              </a:extLst>
            </p:cNvPr>
            <p:cNvSpPr/>
            <p:nvPr/>
          </p:nvSpPr>
          <p:spPr>
            <a:xfrm>
              <a:off x="6006909" y="2982011"/>
              <a:ext cx="185642" cy="9525"/>
            </a:xfrm>
            <a:custGeom>
              <a:avLst/>
              <a:gdLst>
                <a:gd name="connsiteX0" fmla="*/ 185642 w 185642"/>
                <a:gd name="connsiteY0" fmla="*/ 0 h 9525"/>
                <a:gd name="connsiteX1" fmla="*/ 0 w 185642"/>
                <a:gd name="connsiteY1" fmla="*/ 0 h 9525"/>
              </a:gdLst>
              <a:ahLst/>
              <a:cxnLst>
                <a:cxn ang="0">
                  <a:pos x="connsiteX0" y="connsiteY0"/>
                </a:cxn>
                <a:cxn ang="0">
                  <a:pos x="connsiteX1" y="connsiteY1"/>
                </a:cxn>
              </a:cxnLst>
              <a:rect l="l" t="t" r="r" b="b"/>
              <a:pathLst>
                <a:path w="185642" h="9525">
                  <a:moveTo>
                    <a:pt x="185642" y="0"/>
                  </a:moveTo>
                  <a:lnTo>
                    <a:pt x="0"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269">
              <a:extLst>
                <a:ext uri="{FF2B5EF4-FFF2-40B4-BE49-F238E27FC236}">
                  <a16:creationId xmlns:a16="http://schemas.microsoft.com/office/drawing/2014/main" id="{7FFF5D4D-8EB2-43E0-9BE6-957EF5FD1935}"/>
                </a:ext>
              </a:extLst>
            </p:cNvPr>
            <p:cNvSpPr/>
            <p:nvPr/>
          </p:nvSpPr>
          <p:spPr>
            <a:xfrm>
              <a:off x="6006909" y="3229471"/>
              <a:ext cx="185642" cy="9525"/>
            </a:xfrm>
            <a:custGeom>
              <a:avLst/>
              <a:gdLst>
                <a:gd name="connsiteX0" fmla="*/ 185642 w 185642"/>
                <a:gd name="connsiteY0" fmla="*/ 0 h 9525"/>
                <a:gd name="connsiteX1" fmla="*/ 0 w 185642"/>
                <a:gd name="connsiteY1" fmla="*/ 0 h 9525"/>
              </a:gdLst>
              <a:ahLst/>
              <a:cxnLst>
                <a:cxn ang="0">
                  <a:pos x="connsiteX0" y="connsiteY0"/>
                </a:cxn>
                <a:cxn ang="0">
                  <a:pos x="connsiteX1" y="connsiteY1"/>
                </a:cxn>
              </a:cxnLst>
              <a:rect l="l" t="t" r="r" b="b"/>
              <a:pathLst>
                <a:path w="185642" h="9525">
                  <a:moveTo>
                    <a:pt x="185642" y="0"/>
                  </a:moveTo>
                  <a:lnTo>
                    <a:pt x="0"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270">
              <a:extLst>
                <a:ext uri="{FF2B5EF4-FFF2-40B4-BE49-F238E27FC236}">
                  <a16:creationId xmlns:a16="http://schemas.microsoft.com/office/drawing/2014/main" id="{743A27BE-5C8B-477B-A02C-984899C36705}"/>
                </a:ext>
              </a:extLst>
            </p:cNvPr>
            <p:cNvSpPr/>
            <p:nvPr/>
          </p:nvSpPr>
          <p:spPr>
            <a:xfrm>
              <a:off x="5883941" y="3105741"/>
              <a:ext cx="260223" cy="9525"/>
            </a:xfrm>
            <a:custGeom>
              <a:avLst/>
              <a:gdLst>
                <a:gd name="connsiteX0" fmla="*/ 260223 w 260223"/>
                <a:gd name="connsiteY0" fmla="*/ 0 h 9525"/>
                <a:gd name="connsiteX1" fmla="*/ 0 w 260223"/>
                <a:gd name="connsiteY1" fmla="*/ 0 h 9525"/>
              </a:gdLst>
              <a:ahLst/>
              <a:cxnLst>
                <a:cxn ang="0">
                  <a:pos x="connsiteX0" y="connsiteY0"/>
                </a:cxn>
                <a:cxn ang="0">
                  <a:pos x="connsiteX1" y="connsiteY1"/>
                </a:cxn>
              </a:cxnLst>
              <a:rect l="l" t="t" r="r" b="b"/>
              <a:pathLst>
                <a:path w="260223" h="9525">
                  <a:moveTo>
                    <a:pt x="260223" y="0"/>
                  </a:moveTo>
                  <a:lnTo>
                    <a:pt x="0"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271">
              <a:extLst>
                <a:ext uri="{FF2B5EF4-FFF2-40B4-BE49-F238E27FC236}">
                  <a16:creationId xmlns:a16="http://schemas.microsoft.com/office/drawing/2014/main" id="{7B0948D7-B269-4FD0-9777-E43F40E72152}"/>
                </a:ext>
              </a:extLst>
            </p:cNvPr>
            <p:cNvSpPr/>
            <p:nvPr/>
          </p:nvSpPr>
          <p:spPr>
            <a:xfrm>
              <a:off x="7140860" y="2982011"/>
              <a:ext cx="185642" cy="9525"/>
            </a:xfrm>
            <a:custGeom>
              <a:avLst/>
              <a:gdLst>
                <a:gd name="connsiteX0" fmla="*/ 0 w 185642"/>
                <a:gd name="connsiteY0" fmla="*/ 0 h 9525"/>
                <a:gd name="connsiteX1" fmla="*/ 185642 w 185642"/>
                <a:gd name="connsiteY1" fmla="*/ 0 h 9525"/>
              </a:gdLst>
              <a:ahLst/>
              <a:cxnLst>
                <a:cxn ang="0">
                  <a:pos x="connsiteX0" y="connsiteY0"/>
                </a:cxn>
                <a:cxn ang="0">
                  <a:pos x="connsiteX1" y="connsiteY1"/>
                </a:cxn>
              </a:cxnLst>
              <a:rect l="l" t="t" r="r" b="b"/>
              <a:pathLst>
                <a:path w="185642" h="9525">
                  <a:moveTo>
                    <a:pt x="0" y="0"/>
                  </a:moveTo>
                  <a:lnTo>
                    <a:pt x="185642"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8" name="Freeform: Shape 272">
              <a:extLst>
                <a:ext uri="{FF2B5EF4-FFF2-40B4-BE49-F238E27FC236}">
                  <a16:creationId xmlns:a16="http://schemas.microsoft.com/office/drawing/2014/main" id="{E17CA556-DFB6-4F00-B446-5FFA72613A50}"/>
                </a:ext>
              </a:extLst>
            </p:cNvPr>
            <p:cNvSpPr/>
            <p:nvPr/>
          </p:nvSpPr>
          <p:spPr>
            <a:xfrm>
              <a:off x="7140860" y="3229471"/>
              <a:ext cx="185642" cy="9525"/>
            </a:xfrm>
            <a:custGeom>
              <a:avLst/>
              <a:gdLst>
                <a:gd name="connsiteX0" fmla="*/ 0 w 185642"/>
                <a:gd name="connsiteY0" fmla="*/ 0 h 9525"/>
                <a:gd name="connsiteX1" fmla="*/ 185642 w 185642"/>
                <a:gd name="connsiteY1" fmla="*/ 0 h 9525"/>
              </a:gdLst>
              <a:ahLst/>
              <a:cxnLst>
                <a:cxn ang="0">
                  <a:pos x="connsiteX0" y="connsiteY0"/>
                </a:cxn>
                <a:cxn ang="0">
                  <a:pos x="connsiteX1" y="connsiteY1"/>
                </a:cxn>
              </a:cxnLst>
              <a:rect l="l" t="t" r="r" b="b"/>
              <a:pathLst>
                <a:path w="185642" h="9525">
                  <a:moveTo>
                    <a:pt x="0" y="0"/>
                  </a:moveTo>
                  <a:lnTo>
                    <a:pt x="185642"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9" name="Freeform: Shape 273">
              <a:extLst>
                <a:ext uri="{FF2B5EF4-FFF2-40B4-BE49-F238E27FC236}">
                  <a16:creationId xmlns:a16="http://schemas.microsoft.com/office/drawing/2014/main" id="{D0147D31-5F1F-43F1-84C1-117D1907BBF6}"/>
                </a:ext>
              </a:extLst>
            </p:cNvPr>
            <p:cNvSpPr/>
            <p:nvPr/>
          </p:nvSpPr>
          <p:spPr>
            <a:xfrm>
              <a:off x="7189247" y="3105741"/>
              <a:ext cx="260222" cy="9525"/>
            </a:xfrm>
            <a:custGeom>
              <a:avLst/>
              <a:gdLst>
                <a:gd name="connsiteX0" fmla="*/ 0 w 260222"/>
                <a:gd name="connsiteY0" fmla="*/ 0 h 9525"/>
                <a:gd name="connsiteX1" fmla="*/ 260223 w 260222"/>
                <a:gd name="connsiteY1" fmla="*/ 0 h 9525"/>
              </a:gdLst>
              <a:ahLst/>
              <a:cxnLst>
                <a:cxn ang="0">
                  <a:pos x="connsiteX0" y="connsiteY0"/>
                </a:cxn>
                <a:cxn ang="0">
                  <a:pos x="connsiteX1" y="connsiteY1"/>
                </a:cxn>
              </a:cxnLst>
              <a:rect l="l" t="t" r="r" b="b"/>
              <a:pathLst>
                <a:path w="260222" h="9525">
                  <a:moveTo>
                    <a:pt x="0" y="0"/>
                  </a:moveTo>
                  <a:lnTo>
                    <a:pt x="260223"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90" name="Graphic 17">
            <a:extLst>
              <a:ext uri="{FF2B5EF4-FFF2-40B4-BE49-F238E27FC236}">
                <a16:creationId xmlns:a16="http://schemas.microsoft.com/office/drawing/2014/main" id="{13A31E61-9566-4BDA-A78B-38B8070BD742}"/>
              </a:ext>
            </a:extLst>
          </p:cNvPr>
          <p:cNvGrpSpPr/>
          <p:nvPr/>
        </p:nvGrpSpPr>
        <p:grpSpPr>
          <a:xfrm>
            <a:off x="4745215" y="1068534"/>
            <a:ext cx="362960" cy="362960"/>
            <a:chOff x="9144000" y="1619250"/>
            <a:chExt cx="1905000" cy="1905000"/>
          </a:xfrm>
        </p:grpSpPr>
        <p:sp>
          <p:nvSpPr>
            <p:cNvPr id="91" name="Freeform: Shape 2029">
              <a:extLst>
                <a:ext uri="{FF2B5EF4-FFF2-40B4-BE49-F238E27FC236}">
                  <a16:creationId xmlns:a16="http://schemas.microsoft.com/office/drawing/2014/main" id="{6244069F-CF49-4324-A62A-7699C16F5FEB}"/>
                </a:ext>
              </a:extLst>
            </p:cNvPr>
            <p:cNvSpPr/>
            <p:nvPr/>
          </p:nvSpPr>
          <p:spPr>
            <a:xfrm>
              <a:off x="10152792" y="2366391"/>
              <a:ext cx="9525" cy="245554"/>
            </a:xfrm>
            <a:custGeom>
              <a:avLst/>
              <a:gdLst>
                <a:gd name="connsiteX0" fmla="*/ 0 w 9525"/>
                <a:gd name="connsiteY0" fmla="*/ 245555 h 245554"/>
                <a:gd name="connsiteX1" fmla="*/ 0 w 9525"/>
                <a:gd name="connsiteY1" fmla="*/ 0 h 245554"/>
              </a:gdLst>
              <a:ahLst/>
              <a:cxnLst>
                <a:cxn ang="0">
                  <a:pos x="connsiteX0" y="connsiteY0"/>
                </a:cxn>
                <a:cxn ang="0">
                  <a:pos x="connsiteX1" y="connsiteY1"/>
                </a:cxn>
              </a:cxnLst>
              <a:rect l="l" t="t" r="r" b="b"/>
              <a:pathLst>
                <a:path w="9525" h="245554">
                  <a:moveTo>
                    <a:pt x="0" y="245555"/>
                  </a:moveTo>
                  <a:lnTo>
                    <a:pt x="0" y="0"/>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2030">
              <a:extLst>
                <a:ext uri="{FF2B5EF4-FFF2-40B4-BE49-F238E27FC236}">
                  <a16:creationId xmlns:a16="http://schemas.microsoft.com/office/drawing/2014/main" id="{66E1462A-1965-4FAD-809C-DD77323074F1}"/>
                </a:ext>
              </a:extLst>
            </p:cNvPr>
            <p:cNvSpPr/>
            <p:nvPr/>
          </p:nvSpPr>
          <p:spPr>
            <a:xfrm>
              <a:off x="9903523" y="2692812"/>
              <a:ext cx="207264" cy="120681"/>
            </a:xfrm>
            <a:custGeom>
              <a:avLst/>
              <a:gdLst>
                <a:gd name="connsiteX0" fmla="*/ 207264 w 207264"/>
                <a:gd name="connsiteY0" fmla="*/ 0 h 120681"/>
                <a:gd name="connsiteX1" fmla="*/ 0 w 207264"/>
                <a:gd name="connsiteY1" fmla="*/ 120682 h 120681"/>
              </a:gdLst>
              <a:ahLst/>
              <a:cxnLst>
                <a:cxn ang="0">
                  <a:pos x="connsiteX0" y="connsiteY0"/>
                </a:cxn>
                <a:cxn ang="0">
                  <a:pos x="connsiteX1" y="connsiteY1"/>
                </a:cxn>
              </a:cxnLst>
              <a:rect l="l" t="t" r="r" b="b"/>
              <a:pathLst>
                <a:path w="207264" h="120681">
                  <a:moveTo>
                    <a:pt x="207264" y="0"/>
                  </a:moveTo>
                  <a:lnTo>
                    <a:pt x="0" y="120682"/>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2031">
              <a:extLst>
                <a:ext uri="{FF2B5EF4-FFF2-40B4-BE49-F238E27FC236}">
                  <a16:creationId xmlns:a16="http://schemas.microsoft.com/office/drawing/2014/main" id="{45CBBABA-C267-4984-97B9-EBF9A22BEEBA}"/>
                </a:ext>
              </a:extLst>
            </p:cNvPr>
            <p:cNvSpPr/>
            <p:nvPr/>
          </p:nvSpPr>
          <p:spPr>
            <a:xfrm>
              <a:off x="10102215" y="2609278"/>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2032">
              <a:extLst>
                <a:ext uri="{FF2B5EF4-FFF2-40B4-BE49-F238E27FC236}">
                  <a16:creationId xmlns:a16="http://schemas.microsoft.com/office/drawing/2014/main" id="{126CDD62-A980-475A-B7C8-1CBD6D53F804}"/>
                </a:ext>
              </a:extLst>
            </p:cNvPr>
            <p:cNvSpPr/>
            <p:nvPr/>
          </p:nvSpPr>
          <p:spPr>
            <a:xfrm>
              <a:off x="9526809" y="3052476"/>
              <a:ext cx="586549" cy="9525"/>
            </a:xfrm>
            <a:custGeom>
              <a:avLst/>
              <a:gdLst>
                <a:gd name="connsiteX0" fmla="*/ 0 w 586549"/>
                <a:gd name="connsiteY0" fmla="*/ 0 h 9525"/>
                <a:gd name="connsiteX1" fmla="*/ 586549 w 586549"/>
                <a:gd name="connsiteY1" fmla="*/ 0 h 9525"/>
              </a:gdLst>
              <a:ahLst/>
              <a:cxnLst>
                <a:cxn ang="0">
                  <a:pos x="connsiteX0" y="connsiteY0"/>
                </a:cxn>
                <a:cxn ang="0">
                  <a:pos x="connsiteX1" y="connsiteY1"/>
                </a:cxn>
              </a:cxnLst>
              <a:rect l="l" t="t" r="r" b="b"/>
              <a:pathLst>
                <a:path w="586549" h="9525">
                  <a:moveTo>
                    <a:pt x="0" y="0"/>
                  </a:moveTo>
                  <a:lnTo>
                    <a:pt x="586549" y="0"/>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95" name="Freeform: Shape 2033">
              <a:extLst>
                <a:ext uri="{FF2B5EF4-FFF2-40B4-BE49-F238E27FC236}">
                  <a16:creationId xmlns:a16="http://schemas.microsoft.com/office/drawing/2014/main" id="{7282C607-2495-47C0-8B9E-AF0D33D7E687}"/>
                </a:ext>
              </a:extLst>
            </p:cNvPr>
            <p:cNvSpPr/>
            <p:nvPr/>
          </p:nvSpPr>
          <p:spPr>
            <a:xfrm>
              <a:off x="9545288" y="1939671"/>
              <a:ext cx="656177" cy="9525"/>
            </a:xfrm>
            <a:custGeom>
              <a:avLst/>
              <a:gdLst>
                <a:gd name="connsiteX0" fmla="*/ 656177 w 656177"/>
                <a:gd name="connsiteY0" fmla="*/ 0 h 9525"/>
                <a:gd name="connsiteX1" fmla="*/ 0 w 656177"/>
                <a:gd name="connsiteY1" fmla="*/ 0 h 9525"/>
              </a:gdLst>
              <a:ahLst/>
              <a:cxnLst>
                <a:cxn ang="0">
                  <a:pos x="connsiteX0" y="connsiteY0"/>
                </a:cxn>
                <a:cxn ang="0">
                  <a:pos x="connsiteX1" y="connsiteY1"/>
                </a:cxn>
              </a:cxnLst>
              <a:rect l="l" t="t" r="r" b="b"/>
              <a:pathLst>
                <a:path w="656177" h="9525">
                  <a:moveTo>
                    <a:pt x="656177" y="0"/>
                  </a:moveTo>
                  <a:lnTo>
                    <a:pt x="0" y="0"/>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96" name="Freeform: Shape 2034">
              <a:extLst>
                <a:ext uri="{FF2B5EF4-FFF2-40B4-BE49-F238E27FC236}">
                  <a16:creationId xmlns:a16="http://schemas.microsoft.com/office/drawing/2014/main" id="{734DCD1E-E651-47CD-9F59-B715BF594290}"/>
                </a:ext>
              </a:extLst>
            </p:cNvPr>
            <p:cNvSpPr/>
            <p:nvPr/>
          </p:nvSpPr>
          <p:spPr>
            <a:xfrm>
              <a:off x="9356979" y="1939671"/>
              <a:ext cx="94107" cy="9525"/>
            </a:xfrm>
            <a:custGeom>
              <a:avLst/>
              <a:gdLst>
                <a:gd name="connsiteX0" fmla="*/ 94107 w 94107"/>
                <a:gd name="connsiteY0" fmla="*/ 0 h 9525"/>
                <a:gd name="connsiteX1" fmla="*/ 0 w 94107"/>
                <a:gd name="connsiteY1" fmla="*/ 0 h 9525"/>
              </a:gdLst>
              <a:ahLst/>
              <a:cxnLst>
                <a:cxn ang="0">
                  <a:pos x="connsiteX0" y="connsiteY0"/>
                </a:cxn>
                <a:cxn ang="0">
                  <a:pos x="connsiteX1" y="connsiteY1"/>
                </a:cxn>
              </a:cxnLst>
              <a:rect l="l" t="t" r="r" b="b"/>
              <a:pathLst>
                <a:path w="94107" h="9525">
                  <a:moveTo>
                    <a:pt x="94107" y="0"/>
                  </a:moveTo>
                  <a:lnTo>
                    <a:pt x="0" y="0"/>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97" name="Freeform: Shape 2035">
              <a:extLst>
                <a:ext uri="{FF2B5EF4-FFF2-40B4-BE49-F238E27FC236}">
                  <a16:creationId xmlns:a16="http://schemas.microsoft.com/office/drawing/2014/main" id="{04AB651C-2D17-4CB8-8747-A6B562F4830F}"/>
                </a:ext>
              </a:extLst>
            </p:cNvPr>
            <p:cNvSpPr/>
            <p:nvPr/>
          </p:nvSpPr>
          <p:spPr>
            <a:xfrm>
              <a:off x="9663112" y="2281904"/>
              <a:ext cx="383476" cy="414051"/>
            </a:xfrm>
            <a:custGeom>
              <a:avLst/>
              <a:gdLst>
                <a:gd name="connsiteX0" fmla="*/ 0 w 383476"/>
                <a:gd name="connsiteY0" fmla="*/ 153352 h 414051"/>
                <a:gd name="connsiteX1" fmla="*/ 95 w 383476"/>
                <a:gd name="connsiteY1" fmla="*/ 100203 h 414051"/>
                <a:gd name="connsiteX2" fmla="*/ 191738 w 383476"/>
                <a:gd name="connsiteY2" fmla="*/ 0 h 414051"/>
                <a:gd name="connsiteX3" fmla="*/ 383477 w 383476"/>
                <a:gd name="connsiteY3" fmla="*/ 100203 h 414051"/>
                <a:gd name="connsiteX4" fmla="*/ 383477 w 383476"/>
                <a:gd name="connsiteY4" fmla="*/ 311277 h 414051"/>
                <a:gd name="connsiteX5" fmla="*/ 192596 w 383476"/>
                <a:gd name="connsiteY5" fmla="*/ 414052 h 414051"/>
                <a:gd name="connsiteX6" fmla="*/ 0 w 383476"/>
                <a:gd name="connsiteY6" fmla="*/ 314135 h 414051"/>
                <a:gd name="connsiteX7" fmla="*/ 0 w 383476"/>
                <a:gd name="connsiteY7" fmla="*/ 276035 h 41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476" h="414051">
                  <a:moveTo>
                    <a:pt x="0" y="153352"/>
                  </a:moveTo>
                  <a:lnTo>
                    <a:pt x="95" y="100203"/>
                  </a:lnTo>
                  <a:lnTo>
                    <a:pt x="191738" y="0"/>
                  </a:lnTo>
                  <a:lnTo>
                    <a:pt x="383477" y="100203"/>
                  </a:lnTo>
                  <a:lnTo>
                    <a:pt x="383477" y="311277"/>
                  </a:lnTo>
                  <a:lnTo>
                    <a:pt x="192596" y="414052"/>
                  </a:lnTo>
                  <a:lnTo>
                    <a:pt x="0" y="314135"/>
                  </a:lnTo>
                  <a:lnTo>
                    <a:pt x="0" y="276035"/>
                  </a:ln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2036">
              <a:extLst>
                <a:ext uri="{FF2B5EF4-FFF2-40B4-BE49-F238E27FC236}">
                  <a16:creationId xmlns:a16="http://schemas.microsoft.com/office/drawing/2014/main" id="{603323E9-3FB1-4191-BF8D-E612212C3890}"/>
                </a:ext>
              </a:extLst>
            </p:cNvPr>
            <p:cNvSpPr/>
            <p:nvPr/>
          </p:nvSpPr>
          <p:spPr>
            <a:xfrm>
              <a:off x="9663112" y="2465927"/>
              <a:ext cx="9525" cy="61340"/>
            </a:xfrm>
            <a:custGeom>
              <a:avLst/>
              <a:gdLst>
                <a:gd name="connsiteX0" fmla="*/ 0 w 9525"/>
                <a:gd name="connsiteY0" fmla="*/ 61341 h 61340"/>
                <a:gd name="connsiteX1" fmla="*/ 0 w 9525"/>
                <a:gd name="connsiteY1" fmla="*/ 0 h 61340"/>
              </a:gdLst>
              <a:ahLst/>
              <a:cxnLst>
                <a:cxn ang="0">
                  <a:pos x="connsiteX0" y="connsiteY0"/>
                </a:cxn>
                <a:cxn ang="0">
                  <a:pos x="connsiteX1" y="connsiteY1"/>
                </a:cxn>
              </a:cxnLst>
              <a:rect l="l" t="t" r="r" b="b"/>
              <a:pathLst>
                <a:path w="9525" h="61340">
                  <a:moveTo>
                    <a:pt x="0" y="61341"/>
                  </a:moveTo>
                  <a:lnTo>
                    <a:pt x="0" y="0"/>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2037">
              <a:extLst>
                <a:ext uri="{FF2B5EF4-FFF2-40B4-BE49-F238E27FC236}">
                  <a16:creationId xmlns:a16="http://schemas.microsoft.com/office/drawing/2014/main" id="{4DE041B3-2A9F-43B7-918C-99DA187E5264}"/>
                </a:ext>
              </a:extLst>
            </p:cNvPr>
            <p:cNvSpPr/>
            <p:nvPr/>
          </p:nvSpPr>
          <p:spPr>
            <a:xfrm>
              <a:off x="9901713" y="2179701"/>
              <a:ext cx="207549" cy="119729"/>
            </a:xfrm>
            <a:custGeom>
              <a:avLst/>
              <a:gdLst>
                <a:gd name="connsiteX0" fmla="*/ 0 w 207549"/>
                <a:gd name="connsiteY0" fmla="*/ 0 h 119729"/>
                <a:gd name="connsiteX1" fmla="*/ 207550 w 207549"/>
                <a:gd name="connsiteY1" fmla="*/ 119729 h 119729"/>
              </a:gdLst>
              <a:ahLst/>
              <a:cxnLst>
                <a:cxn ang="0">
                  <a:pos x="connsiteX0" y="connsiteY0"/>
                </a:cxn>
                <a:cxn ang="0">
                  <a:pos x="connsiteX1" y="connsiteY1"/>
                </a:cxn>
              </a:cxnLst>
              <a:rect l="l" t="t" r="r" b="b"/>
              <a:pathLst>
                <a:path w="207549" h="119729">
                  <a:moveTo>
                    <a:pt x="0" y="0"/>
                  </a:moveTo>
                  <a:lnTo>
                    <a:pt x="207550" y="119729"/>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2038">
              <a:extLst>
                <a:ext uri="{FF2B5EF4-FFF2-40B4-BE49-F238E27FC236}">
                  <a16:creationId xmlns:a16="http://schemas.microsoft.com/office/drawing/2014/main" id="{2EB44C40-FA71-4724-924F-58350D0EB9BA}"/>
                </a:ext>
              </a:extLst>
            </p:cNvPr>
            <p:cNvSpPr/>
            <p:nvPr/>
          </p:nvSpPr>
          <p:spPr>
            <a:xfrm>
              <a:off x="9607962" y="2180082"/>
              <a:ext cx="196500" cy="106870"/>
            </a:xfrm>
            <a:custGeom>
              <a:avLst/>
              <a:gdLst>
                <a:gd name="connsiteX0" fmla="*/ 0 w 196500"/>
                <a:gd name="connsiteY0" fmla="*/ 106870 h 106870"/>
                <a:gd name="connsiteX1" fmla="*/ 196501 w 196500"/>
                <a:gd name="connsiteY1" fmla="*/ 0 h 106870"/>
              </a:gdLst>
              <a:ahLst/>
              <a:cxnLst>
                <a:cxn ang="0">
                  <a:pos x="connsiteX0" y="connsiteY0"/>
                </a:cxn>
                <a:cxn ang="0">
                  <a:pos x="connsiteX1" y="connsiteY1"/>
                </a:cxn>
              </a:cxnLst>
              <a:rect l="l" t="t" r="r" b="b"/>
              <a:pathLst>
                <a:path w="196500" h="106870">
                  <a:moveTo>
                    <a:pt x="0" y="106870"/>
                  </a:moveTo>
                  <a:lnTo>
                    <a:pt x="196501" y="0"/>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01" name="Freeform: Shape 2039">
              <a:extLst>
                <a:ext uri="{FF2B5EF4-FFF2-40B4-BE49-F238E27FC236}">
                  <a16:creationId xmlns:a16="http://schemas.microsoft.com/office/drawing/2014/main" id="{EC67A383-5446-4B48-AE72-335730067EE6}"/>
                </a:ext>
              </a:extLst>
            </p:cNvPr>
            <p:cNvSpPr/>
            <p:nvPr/>
          </p:nvSpPr>
          <p:spPr>
            <a:xfrm>
              <a:off x="9556146" y="2366391"/>
              <a:ext cx="9525" cy="245554"/>
            </a:xfrm>
            <a:custGeom>
              <a:avLst/>
              <a:gdLst>
                <a:gd name="connsiteX0" fmla="*/ 0 w 9525"/>
                <a:gd name="connsiteY0" fmla="*/ 245555 h 245554"/>
                <a:gd name="connsiteX1" fmla="*/ 0 w 9525"/>
                <a:gd name="connsiteY1" fmla="*/ 0 h 245554"/>
              </a:gdLst>
              <a:ahLst/>
              <a:cxnLst>
                <a:cxn ang="0">
                  <a:pos x="connsiteX0" y="connsiteY0"/>
                </a:cxn>
                <a:cxn ang="0">
                  <a:pos x="connsiteX1" y="connsiteY1"/>
                </a:cxn>
              </a:cxnLst>
              <a:rect l="l" t="t" r="r" b="b"/>
              <a:pathLst>
                <a:path w="9525" h="245554">
                  <a:moveTo>
                    <a:pt x="0" y="245555"/>
                  </a:moveTo>
                  <a:lnTo>
                    <a:pt x="0" y="0"/>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2040">
              <a:extLst>
                <a:ext uri="{FF2B5EF4-FFF2-40B4-BE49-F238E27FC236}">
                  <a16:creationId xmlns:a16="http://schemas.microsoft.com/office/drawing/2014/main" id="{CEC76FAC-8D2F-43E1-917F-63351974391A}"/>
                </a:ext>
              </a:extLst>
            </p:cNvPr>
            <p:cNvSpPr/>
            <p:nvPr/>
          </p:nvSpPr>
          <p:spPr>
            <a:xfrm>
              <a:off x="9598152" y="2692812"/>
              <a:ext cx="207263" cy="120681"/>
            </a:xfrm>
            <a:custGeom>
              <a:avLst/>
              <a:gdLst>
                <a:gd name="connsiteX0" fmla="*/ 0 w 207263"/>
                <a:gd name="connsiteY0" fmla="*/ 0 h 120681"/>
                <a:gd name="connsiteX1" fmla="*/ 207264 w 207263"/>
                <a:gd name="connsiteY1" fmla="*/ 120682 h 120681"/>
              </a:gdLst>
              <a:ahLst/>
              <a:cxnLst>
                <a:cxn ang="0">
                  <a:pos x="connsiteX0" y="connsiteY0"/>
                </a:cxn>
                <a:cxn ang="0">
                  <a:pos x="connsiteX1" y="connsiteY1"/>
                </a:cxn>
              </a:cxnLst>
              <a:rect l="l" t="t" r="r" b="b"/>
              <a:pathLst>
                <a:path w="207263" h="120681">
                  <a:moveTo>
                    <a:pt x="0" y="0"/>
                  </a:moveTo>
                  <a:lnTo>
                    <a:pt x="207264" y="120682"/>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2041">
              <a:extLst>
                <a:ext uri="{FF2B5EF4-FFF2-40B4-BE49-F238E27FC236}">
                  <a16:creationId xmlns:a16="http://schemas.microsoft.com/office/drawing/2014/main" id="{EE4A6D9B-10DF-47C2-9243-F4D03B8D60D1}"/>
                </a:ext>
              </a:extLst>
            </p:cNvPr>
            <p:cNvSpPr/>
            <p:nvPr/>
          </p:nvSpPr>
          <p:spPr>
            <a:xfrm>
              <a:off x="9803034" y="2778442"/>
              <a:ext cx="104394" cy="104393"/>
            </a:xfrm>
            <a:custGeom>
              <a:avLst/>
              <a:gdLst>
                <a:gd name="connsiteX0" fmla="*/ 104394 w 104394"/>
                <a:gd name="connsiteY0" fmla="*/ 52197 h 104393"/>
                <a:gd name="connsiteX1" fmla="*/ 52197 w 104394"/>
                <a:gd name="connsiteY1" fmla="*/ 104394 h 104393"/>
                <a:gd name="connsiteX2" fmla="*/ 0 w 104394"/>
                <a:gd name="connsiteY2" fmla="*/ 52197 h 104393"/>
                <a:gd name="connsiteX3" fmla="*/ 52197 w 104394"/>
                <a:gd name="connsiteY3" fmla="*/ 0 h 104393"/>
                <a:gd name="connsiteX4" fmla="*/ 104394 w 104394"/>
                <a:gd name="connsiteY4" fmla="*/ 52197 h 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3">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2042">
              <a:extLst>
                <a:ext uri="{FF2B5EF4-FFF2-40B4-BE49-F238E27FC236}">
                  <a16:creationId xmlns:a16="http://schemas.microsoft.com/office/drawing/2014/main" id="{F7CA87FC-DF94-43CA-99DA-0C410F0D1E7B}"/>
                </a:ext>
              </a:extLst>
            </p:cNvPr>
            <p:cNvSpPr/>
            <p:nvPr/>
          </p:nvSpPr>
          <p:spPr>
            <a:xfrm>
              <a:off x="9801796" y="2116074"/>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2043">
              <a:extLst>
                <a:ext uri="{FF2B5EF4-FFF2-40B4-BE49-F238E27FC236}">
                  <a16:creationId xmlns:a16="http://schemas.microsoft.com/office/drawing/2014/main" id="{F399AB8A-C526-411D-A035-E59C1543F321}"/>
                </a:ext>
              </a:extLst>
            </p:cNvPr>
            <p:cNvSpPr/>
            <p:nvPr/>
          </p:nvSpPr>
          <p:spPr>
            <a:xfrm>
              <a:off x="9502330" y="2609278"/>
              <a:ext cx="104393" cy="104394"/>
            </a:xfrm>
            <a:custGeom>
              <a:avLst/>
              <a:gdLst>
                <a:gd name="connsiteX0" fmla="*/ 104394 w 104393"/>
                <a:gd name="connsiteY0" fmla="*/ 52197 h 104394"/>
                <a:gd name="connsiteX1" fmla="*/ 52197 w 104393"/>
                <a:gd name="connsiteY1" fmla="*/ 104394 h 104394"/>
                <a:gd name="connsiteX2" fmla="*/ 0 w 104393"/>
                <a:gd name="connsiteY2" fmla="*/ 52197 h 104394"/>
                <a:gd name="connsiteX3" fmla="*/ 52197 w 104393"/>
                <a:gd name="connsiteY3" fmla="*/ 0 h 104394"/>
                <a:gd name="connsiteX4" fmla="*/ 104394 w 104393"/>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3"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2044">
              <a:extLst>
                <a:ext uri="{FF2B5EF4-FFF2-40B4-BE49-F238E27FC236}">
                  <a16:creationId xmlns:a16="http://schemas.microsoft.com/office/drawing/2014/main" id="{F79398E5-9683-40AD-9066-D3FF85A5974C}"/>
                </a:ext>
              </a:extLst>
            </p:cNvPr>
            <p:cNvSpPr/>
            <p:nvPr/>
          </p:nvSpPr>
          <p:spPr>
            <a:xfrm>
              <a:off x="9502330" y="2259139"/>
              <a:ext cx="104393" cy="104394"/>
            </a:xfrm>
            <a:custGeom>
              <a:avLst/>
              <a:gdLst>
                <a:gd name="connsiteX0" fmla="*/ 104394 w 104393"/>
                <a:gd name="connsiteY0" fmla="*/ 52197 h 104394"/>
                <a:gd name="connsiteX1" fmla="*/ 52197 w 104393"/>
                <a:gd name="connsiteY1" fmla="*/ 104394 h 104394"/>
                <a:gd name="connsiteX2" fmla="*/ 0 w 104393"/>
                <a:gd name="connsiteY2" fmla="*/ 52197 h 104394"/>
                <a:gd name="connsiteX3" fmla="*/ 52197 w 104393"/>
                <a:gd name="connsiteY3" fmla="*/ 0 h 104394"/>
                <a:gd name="connsiteX4" fmla="*/ 104394 w 104393"/>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3"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2045">
              <a:extLst>
                <a:ext uri="{FF2B5EF4-FFF2-40B4-BE49-F238E27FC236}">
                  <a16:creationId xmlns:a16="http://schemas.microsoft.com/office/drawing/2014/main" id="{BE4841CC-FA66-4B08-9A15-20EA51FE065F}"/>
                </a:ext>
              </a:extLst>
            </p:cNvPr>
            <p:cNvSpPr/>
            <p:nvPr/>
          </p:nvSpPr>
          <p:spPr>
            <a:xfrm>
              <a:off x="10102786" y="2260092"/>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2046">
              <a:extLst>
                <a:ext uri="{FF2B5EF4-FFF2-40B4-BE49-F238E27FC236}">
                  <a16:creationId xmlns:a16="http://schemas.microsoft.com/office/drawing/2014/main" id="{67A19A45-DBAF-4372-A6A3-EA93B4703AFE}"/>
                </a:ext>
              </a:extLst>
            </p:cNvPr>
            <p:cNvSpPr/>
            <p:nvPr/>
          </p:nvSpPr>
          <p:spPr>
            <a:xfrm>
              <a:off x="9364218" y="2779109"/>
              <a:ext cx="159734" cy="146875"/>
            </a:xfrm>
            <a:custGeom>
              <a:avLst/>
              <a:gdLst>
                <a:gd name="connsiteX0" fmla="*/ 0 w 159734"/>
                <a:gd name="connsiteY0" fmla="*/ 0 h 146875"/>
                <a:gd name="connsiteX1" fmla="*/ 0 w 159734"/>
                <a:gd name="connsiteY1" fmla="*/ 114300 h 146875"/>
                <a:gd name="connsiteX2" fmla="*/ 32576 w 159734"/>
                <a:gd name="connsiteY2" fmla="*/ 146876 h 146875"/>
                <a:gd name="connsiteX3" fmla="*/ 159734 w 159734"/>
                <a:gd name="connsiteY3" fmla="*/ 146876 h 146875"/>
              </a:gdLst>
              <a:ahLst/>
              <a:cxnLst>
                <a:cxn ang="0">
                  <a:pos x="connsiteX0" y="connsiteY0"/>
                </a:cxn>
                <a:cxn ang="0">
                  <a:pos x="connsiteX1" y="connsiteY1"/>
                </a:cxn>
                <a:cxn ang="0">
                  <a:pos x="connsiteX2" y="connsiteY2"/>
                </a:cxn>
                <a:cxn ang="0">
                  <a:pos x="connsiteX3" y="connsiteY3"/>
                </a:cxn>
              </a:cxnLst>
              <a:rect l="l" t="t" r="r" b="b"/>
              <a:pathLst>
                <a:path w="159734" h="146875">
                  <a:moveTo>
                    <a:pt x="0" y="0"/>
                  </a:moveTo>
                  <a:lnTo>
                    <a:pt x="0" y="114300"/>
                  </a:lnTo>
                  <a:cubicBezTo>
                    <a:pt x="0" y="132293"/>
                    <a:pt x="14585" y="146876"/>
                    <a:pt x="32576" y="146876"/>
                  </a:cubicBezTo>
                  <a:lnTo>
                    <a:pt x="159734" y="146876"/>
                  </a:lnTo>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2047">
              <a:extLst>
                <a:ext uri="{FF2B5EF4-FFF2-40B4-BE49-F238E27FC236}">
                  <a16:creationId xmlns:a16="http://schemas.microsoft.com/office/drawing/2014/main" id="{F2E44B23-C57A-494C-9391-5BC02CEE9E57}"/>
                </a:ext>
              </a:extLst>
            </p:cNvPr>
            <p:cNvSpPr/>
            <p:nvPr/>
          </p:nvSpPr>
          <p:spPr>
            <a:xfrm>
              <a:off x="9364218" y="2052351"/>
              <a:ext cx="159734" cy="146875"/>
            </a:xfrm>
            <a:custGeom>
              <a:avLst/>
              <a:gdLst>
                <a:gd name="connsiteX0" fmla="*/ 0 w 159734"/>
                <a:gd name="connsiteY0" fmla="*/ 146875 h 146875"/>
                <a:gd name="connsiteX1" fmla="*/ 0 w 159734"/>
                <a:gd name="connsiteY1" fmla="*/ 32575 h 146875"/>
                <a:gd name="connsiteX2" fmla="*/ 32576 w 159734"/>
                <a:gd name="connsiteY2" fmla="*/ 0 h 146875"/>
                <a:gd name="connsiteX3" fmla="*/ 159734 w 159734"/>
                <a:gd name="connsiteY3" fmla="*/ 0 h 146875"/>
              </a:gdLst>
              <a:ahLst/>
              <a:cxnLst>
                <a:cxn ang="0">
                  <a:pos x="connsiteX0" y="connsiteY0"/>
                </a:cxn>
                <a:cxn ang="0">
                  <a:pos x="connsiteX1" y="connsiteY1"/>
                </a:cxn>
                <a:cxn ang="0">
                  <a:pos x="connsiteX2" y="connsiteY2"/>
                </a:cxn>
                <a:cxn ang="0">
                  <a:pos x="connsiteX3" y="connsiteY3"/>
                </a:cxn>
              </a:cxnLst>
              <a:rect l="l" t="t" r="r" b="b"/>
              <a:pathLst>
                <a:path w="159734" h="146875">
                  <a:moveTo>
                    <a:pt x="0" y="146875"/>
                  </a:moveTo>
                  <a:lnTo>
                    <a:pt x="0" y="32575"/>
                  </a:lnTo>
                  <a:cubicBezTo>
                    <a:pt x="0" y="14585"/>
                    <a:pt x="14585" y="0"/>
                    <a:pt x="32576" y="0"/>
                  </a:cubicBezTo>
                  <a:lnTo>
                    <a:pt x="159734" y="0"/>
                  </a:lnTo>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2048">
              <a:extLst>
                <a:ext uri="{FF2B5EF4-FFF2-40B4-BE49-F238E27FC236}">
                  <a16:creationId xmlns:a16="http://schemas.microsoft.com/office/drawing/2014/main" id="{A8B38A3D-5909-4CF1-AE6D-6BEF60DDCCC2}"/>
                </a:ext>
              </a:extLst>
            </p:cNvPr>
            <p:cNvSpPr/>
            <p:nvPr/>
          </p:nvSpPr>
          <p:spPr>
            <a:xfrm>
              <a:off x="10208323" y="2050161"/>
              <a:ext cx="159639" cy="149066"/>
            </a:xfrm>
            <a:custGeom>
              <a:avLst/>
              <a:gdLst>
                <a:gd name="connsiteX0" fmla="*/ 159639 w 159639"/>
                <a:gd name="connsiteY0" fmla="*/ 149066 h 149066"/>
                <a:gd name="connsiteX1" fmla="*/ 159639 w 159639"/>
                <a:gd name="connsiteY1" fmla="*/ 32861 h 149066"/>
                <a:gd name="connsiteX2" fmla="*/ 127159 w 159639"/>
                <a:gd name="connsiteY2" fmla="*/ 0 h 149066"/>
                <a:gd name="connsiteX3" fmla="*/ 127159 w 159639"/>
                <a:gd name="connsiteY3" fmla="*/ 0 h 149066"/>
                <a:gd name="connsiteX4" fmla="*/ 0 w 159639"/>
                <a:gd name="connsiteY4" fmla="*/ 0 h 14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39" h="149066">
                  <a:moveTo>
                    <a:pt x="159639" y="149066"/>
                  </a:moveTo>
                  <a:lnTo>
                    <a:pt x="159639" y="32861"/>
                  </a:lnTo>
                  <a:cubicBezTo>
                    <a:pt x="159744" y="14818"/>
                    <a:pt x="145199" y="106"/>
                    <a:pt x="127159" y="0"/>
                  </a:cubicBezTo>
                  <a:cubicBezTo>
                    <a:pt x="127159" y="0"/>
                    <a:pt x="127159" y="0"/>
                    <a:pt x="127159" y="0"/>
                  </a:cubicBezTo>
                  <a:lnTo>
                    <a:pt x="0" y="0"/>
                  </a:lnTo>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2049">
              <a:extLst>
                <a:ext uri="{FF2B5EF4-FFF2-40B4-BE49-F238E27FC236}">
                  <a16:creationId xmlns:a16="http://schemas.microsoft.com/office/drawing/2014/main" id="{F9358D54-6ABC-435A-84AD-FA6709469B9C}"/>
                </a:ext>
              </a:extLst>
            </p:cNvPr>
            <p:cNvSpPr/>
            <p:nvPr/>
          </p:nvSpPr>
          <p:spPr>
            <a:xfrm>
              <a:off x="10135817" y="2646873"/>
              <a:ext cx="644692" cy="557050"/>
            </a:xfrm>
            <a:custGeom>
              <a:avLst/>
              <a:gdLst>
                <a:gd name="connsiteX0" fmla="*/ 284532 w 644692"/>
                <a:gd name="connsiteY0" fmla="*/ 20127 h 557050"/>
                <a:gd name="connsiteX1" fmla="*/ 5069 w 644692"/>
                <a:gd name="connsiteY1" fmla="*/ 492567 h 557050"/>
                <a:gd name="connsiteX2" fmla="*/ 23528 w 644692"/>
                <a:gd name="connsiteY2" fmla="*/ 552003 h 557050"/>
                <a:gd name="connsiteX3" fmla="*/ 43169 w 644692"/>
                <a:gd name="connsiteY3" fmla="*/ 557051 h 557050"/>
                <a:gd name="connsiteX4" fmla="*/ 602000 w 644692"/>
                <a:gd name="connsiteY4" fmla="*/ 557051 h 557050"/>
                <a:gd name="connsiteX5" fmla="*/ 644672 w 644692"/>
                <a:gd name="connsiteY5" fmla="*/ 511750 h 557050"/>
                <a:gd name="connsiteX6" fmla="*/ 639624 w 644692"/>
                <a:gd name="connsiteY6" fmla="*/ 492567 h 557050"/>
                <a:gd name="connsiteX7" fmla="*/ 359684 w 644692"/>
                <a:gd name="connsiteY7" fmla="*/ 20127 h 557050"/>
                <a:gd name="connsiteX8" fmla="*/ 297077 w 644692"/>
                <a:gd name="connsiteY8" fmla="*/ 7582 h 557050"/>
                <a:gd name="connsiteX9" fmla="*/ 284532 w 644692"/>
                <a:gd name="connsiteY9" fmla="*/ 20127 h 55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692" h="557050">
                  <a:moveTo>
                    <a:pt x="284532" y="20127"/>
                  </a:moveTo>
                  <a:lnTo>
                    <a:pt x="5069" y="492567"/>
                  </a:lnTo>
                  <a:cubicBezTo>
                    <a:pt x="-6247" y="514074"/>
                    <a:pt x="2021" y="540687"/>
                    <a:pt x="23528" y="552003"/>
                  </a:cubicBezTo>
                  <a:cubicBezTo>
                    <a:pt x="29596" y="555193"/>
                    <a:pt x="36320" y="556917"/>
                    <a:pt x="43169" y="557051"/>
                  </a:cubicBezTo>
                  <a:lnTo>
                    <a:pt x="602000" y="557051"/>
                  </a:lnTo>
                  <a:cubicBezTo>
                    <a:pt x="626289" y="556327"/>
                    <a:pt x="645396" y="536039"/>
                    <a:pt x="644672" y="511750"/>
                  </a:cubicBezTo>
                  <a:cubicBezTo>
                    <a:pt x="644472" y="505054"/>
                    <a:pt x="642748" y="498491"/>
                    <a:pt x="639624" y="492567"/>
                  </a:cubicBezTo>
                  <a:lnTo>
                    <a:pt x="359684" y="20127"/>
                  </a:lnTo>
                  <a:cubicBezTo>
                    <a:pt x="345864" y="-628"/>
                    <a:pt x="317832" y="-6248"/>
                    <a:pt x="297077" y="7582"/>
                  </a:cubicBezTo>
                  <a:cubicBezTo>
                    <a:pt x="292105" y="10887"/>
                    <a:pt x="287847" y="15154"/>
                    <a:pt x="284532" y="20127"/>
                  </a:cubicBezTo>
                  <a:close/>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2" name="Freeform: Shape 2050">
              <a:extLst>
                <a:ext uri="{FF2B5EF4-FFF2-40B4-BE49-F238E27FC236}">
                  <a16:creationId xmlns:a16="http://schemas.microsoft.com/office/drawing/2014/main" id="{32C60CED-7B1F-4246-A07A-B18D29E5C50C}"/>
                </a:ext>
              </a:extLst>
            </p:cNvPr>
            <p:cNvSpPr/>
            <p:nvPr/>
          </p:nvSpPr>
          <p:spPr>
            <a:xfrm>
              <a:off x="10432063" y="2829684"/>
              <a:ext cx="53249" cy="293691"/>
            </a:xfrm>
            <a:custGeom>
              <a:avLst/>
              <a:gdLst>
                <a:gd name="connsiteX0" fmla="*/ 26387 w 53249"/>
                <a:gd name="connsiteY0" fmla="*/ 293658 h 293691"/>
                <a:gd name="connsiteX1" fmla="*/ 7337 w 53249"/>
                <a:gd name="connsiteY1" fmla="*/ 286133 h 293691"/>
                <a:gd name="connsiteX2" fmla="*/ 7337 w 53249"/>
                <a:gd name="connsiteY2" fmla="*/ 247176 h 293691"/>
                <a:gd name="connsiteX3" fmla="*/ 45913 w 53249"/>
                <a:gd name="connsiteY3" fmla="*/ 247176 h 293691"/>
                <a:gd name="connsiteX4" fmla="*/ 45913 w 53249"/>
                <a:gd name="connsiteY4" fmla="*/ 286133 h 293691"/>
                <a:gd name="connsiteX5" fmla="*/ 26387 w 53249"/>
                <a:gd name="connsiteY5" fmla="*/ 293658 h 293691"/>
                <a:gd name="connsiteX6" fmla="*/ 9527 w 53249"/>
                <a:gd name="connsiteY6" fmla="*/ 203456 h 293691"/>
                <a:gd name="connsiteX7" fmla="*/ 3812 w 53249"/>
                <a:gd name="connsiteY7" fmla="*/ 5336 h 293691"/>
                <a:gd name="connsiteX8" fmla="*/ 48866 w 53249"/>
                <a:gd name="connsiteY8" fmla="*/ 5336 h 293691"/>
                <a:gd name="connsiteX9" fmla="*/ 43151 w 53249"/>
                <a:gd name="connsiteY9" fmla="*/ 203456 h 29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49" h="293691">
                  <a:moveTo>
                    <a:pt x="26387" y="293658"/>
                  </a:moveTo>
                  <a:cubicBezTo>
                    <a:pt x="19271" y="293896"/>
                    <a:pt x="12375" y="291172"/>
                    <a:pt x="7337" y="286133"/>
                  </a:cubicBezTo>
                  <a:cubicBezTo>
                    <a:pt x="-2446" y="274989"/>
                    <a:pt x="-2446" y="258320"/>
                    <a:pt x="7337" y="247176"/>
                  </a:cubicBezTo>
                  <a:cubicBezTo>
                    <a:pt x="18252" y="237184"/>
                    <a:pt x="34997" y="237184"/>
                    <a:pt x="45913" y="247176"/>
                  </a:cubicBezTo>
                  <a:cubicBezTo>
                    <a:pt x="55695" y="258320"/>
                    <a:pt x="55695" y="274989"/>
                    <a:pt x="45913" y="286133"/>
                  </a:cubicBezTo>
                  <a:cubicBezTo>
                    <a:pt x="40769" y="291296"/>
                    <a:pt x="33664" y="294030"/>
                    <a:pt x="26387" y="293658"/>
                  </a:cubicBezTo>
                  <a:close/>
                  <a:moveTo>
                    <a:pt x="9527" y="203456"/>
                  </a:moveTo>
                  <a:lnTo>
                    <a:pt x="3812" y="5336"/>
                  </a:lnTo>
                  <a:cubicBezTo>
                    <a:pt x="17985" y="-1779"/>
                    <a:pt x="34692" y="-1779"/>
                    <a:pt x="48866" y="5336"/>
                  </a:cubicBezTo>
                  <a:lnTo>
                    <a:pt x="43151" y="203456"/>
                  </a:lnTo>
                  <a:close/>
                </a:path>
              </a:pathLst>
            </a:custGeom>
            <a:solidFill>
              <a:schemeClr val="accent1"/>
            </a:solidFill>
            <a:ln w="9525" cap="flat">
              <a:solidFill>
                <a:schemeClr val="accent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3" name="Freeform: Shape 2051">
              <a:extLst>
                <a:ext uri="{FF2B5EF4-FFF2-40B4-BE49-F238E27FC236}">
                  <a16:creationId xmlns:a16="http://schemas.microsoft.com/office/drawing/2014/main" id="{895A7C9B-9FD7-4D04-A007-04ACAFA71150}"/>
                </a:ext>
              </a:extLst>
            </p:cNvPr>
            <p:cNvSpPr/>
            <p:nvPr/>
          </p:nvSpPr>
          <p:spPr>
            <a:xfrm>
              <a:off x="10608278" y="2374487"/>
              <a:ext cx="9525" cy="32575"/>
            </a:xfrm>
            <a:custGeom>
              <a:avLst/>
              <a:gdLst>
                <a:gd name="connsiteX0" fmla="*/ 0 w 9525"/>
                <a:gd name="connsiteY0" fmla="*/ 0 h 32575"/>
                <a:gd name="connsiteX1" fmla="*/ 0 w 9525"/>
                <a:gd name="connsiteY1" fmla="*/ 32575 h 32575"/>
              </a:gdLst>
              <a:ahLst/>
              <a:cxnLst>
                <a:cxn ang="0">
                  <a:pos x="connsiteX0" y="connsiteY0"/>
                </a:cxn>
                <a:cxn ang="0">
                  <a:pos x="connsiteX1" y="connsiteY1"/>
                </a:cxn>
              </a:cxnLst>
              <a:rect l="l" t="t" r="r" b="b"/>
              <a:pathLst>
                <a:path w="9525" h="32575">
                  <a:moveTo>
                    <a:pt x="0" y="0"/>
                  </a:moveTo>
                  <a:lnTo>
                    <a:pt x="0" y="32575"/>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2052">
              <a:extLst>
                <a:ext uri="{FF2B5EF4-FFF2-40B4-BE49-F238E27FC236}">
                  <a16:creationId xmlns:a16="http://schemas.microsoft.com/office/drawing/2014/main" id="{4874BF09-F696-4432-83E0-B3467C1D8D9A}"/>
                </a:ext>
              </a:extLst>
            </p:cNvPr>
            <p:cNvSpPr/>
            <p:nvPr/>
          </p:nvSpPr>
          <p:spPr>
            <a:xfrm>
              <a:off x="10358342" y="2325719"/>
              <a:ext cx="298704" cy="9525"/>
            </a:xfrm>
            <a:custGeom>
              <a:avLst/>
              <a:gdLst>
                <a:gd name="connsiteX0" fmla="*/ 0 w 298704"/>
                <a:gd name="connsiteY0" fmla="*/ 0 h 9525"/>
                <a:gd name="connsiteX1" fmla="*/ 298704 w 298704"/>
                <a:gd name="connsiteY1" fmla="*/ 0 h 9525"/>
              </a:gdLst>
              <a:ahLst/>
              <a:cxnLst>
                <a:cxn ang="0">
                  <a:pos x="connsiteX0" y="connsiteY0"/>
                </a:cxn>
                <a:cxn ang="0">
                  <a:pos x="connsiteX1" y="connsiteY1"/>
                </a:cxn>
              </a:cxnLst>
              <a:rect l="l" t="t" r="r" b="b"/>
              <a:pathLst>
                <a:path w="298704" h="9525">
                  <a:moveTo>
                    <a:pt x="0" y="0"/>
                  </a:moveTo>
                  <a:lnTo>
                    <a:pt x="298704" y="0"/>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2053">
              <a:extLst>
                <a:ext uri="{FF2B5EF4-FFF2-40B4-BE49-F238E27FC236}">
                  <a16:creationId xmlns:a16="http://schemas.microsoft.com/office/drawing/2014/main" id="{B0096303-62E0-4F11-9FBE-5CF23CAF823E}"/>
                </a:ext>
              </a:extLst>
            </p:cNvPr>
            <p:cNvSpPr/>
            <p:nvPr/>
          </p:nvSpPr>
          <p:spPr>
            <a:xfrm>
              <a:off x="10657046" y="2179319"/>
              <a:ext cx="48863" cy="211455"/>
            </a:xfrm>
            <a:custGeom>
              <a:avLst/>
              <a:gdLst>
                <a:gd name="connsiteX0" fmla="*/ 0 w 48863"/>
                <a:gd name="connsiteY0" fmla="*/ 211455 h 211455"/>
                <a:gd name="connsiteX1" fmla="*/ 48863 w 48863"/>
                <a:gd name="connsiteY1" fmla="*/ 211455 h 211455"/>
                <a:gd name="connsiteX2" fmla="*/ 48863 w 48863"/>
                <a:gd name="connsiteY2" fmla="*/ 0 h 211455"/>
              </a:gdLst>
              <a:ahLst/>
              <a:cxnLst>
                <a:cxn ang="0">
                  <a:pos x="connsiteX0" y="connsiteY0"/>
                </a:cxn>
                <a:cxn ang="0">
                  <a:pos x="connsiteX1" y="connsiteY1"/>
                </a:cxn>
                <a:cxn ang="0">
                  <a:pos x="connsiteX2" y="connsiteY2"/>
                </a:cxn>
              </a:cxnLst>
              <a:rect l="l" t="t" r="r" b="b"/>
              <a:pathLst>
                <a:path w="48863" h="211455">
                  <a:moveTo>
                    <a:pt x="0" y="211455"/>
                  </a:moveTo>
                  <a:lnTo>
                    <a:pt x="48863" y="211455"/>
                  </a:lnTo>
                  <a:lnTo>
                    <a:pt x="48863" y="0"/>
                  </a:ln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2054">
              <a:extLst>
                <a:ext uri="{FF2B5EF4-FFF2-40B4-BE49-F238E27FC236}">
                  <a16:creationId xmlns:a16="http://schemas.microsoft.com/office/drawing/2014/main" id="{092102F0-49FD-4968-90E4-0282868ADF63}"/>
                </a:ext>
              </a:extLst>
            </p:cNvPr>
            <p:cNvSpPr/>
            <p:nvPr/>
          </p:nvSpPr>
          <p:spPr>
            <a:xfrm>
              <a:off x="10201465" y="2390775"/>
              <a:ext cx="292989" cy="9525"/>
            </a:xfrm>
            <a:custGeom>
              <a:avLst/>
              <a:gdLst>
                <a:gd name="connsiteX0" fmla="*/ 0 w 292989"/>
                <a:gd name="connsiteY0" fmla="*/ 0 h 9525"/>
                <a:gd name="connsiteX1" fmla="*/ 292989 w 292989"/>
                <a:gd name="connsiteY1" fmla="*/ 0 h 9525"/>
              </a:gdLst>
              <a:ahLst/>
              <a:cxnLst>
                <a:cxn ang="0">
                  <a:pos x="connsiteX0" y="connsiteY0"/>
                </a:cxn>
                <a:cxn ang="0">
                  <a:pos x="connsiteX1" y="connsiteY1"/>
                </a:cxn>
              </a:cxnLst>
              <a:rect l="l" t="t" r="r" b="b"/>
              <a:pathLst>
                <a:path w="292989" h="9525">
                  <a:moveTo>
                    <a:pt x="0" y="0"/>
                  </a:moveTo>
                  <a:lnTo>
                    <a:pt x="292989" y="0"/>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2055">
              <a:extLst>
                <a:ext uri="{FF2B5EF4-FFF2-40B4-BE49-F238E27FC236}">
                  <a16:creationId xmlns:a16="http://schemas.microsoft.com/office/drawing/2014/main" id="{729D453B-376E-4AAB-9882-A20DA596779A}"/>
                </a:ext>
              </a:extLst>
            </p:cNvPr>
            <p:cNvSpPr/>
            <p:nvPr/>
          </p:nvSpPr>
          <p:spPr>
            <a:xfrm>
              <a:off x="10543222" y="2130552"/>
              <a:ext cx="243935" cy="146399"/>
            </a:xfrm>
            <a:custGeom>
              <a:avLst/>
              <a:gdLst>
                <a:gd name="connsiteX0" fmla="*/ 0 w 243935"/>
                <a:gd name="connsiteY0" fmla="*/ 146399 h 146399"/>
                <a:gd name="connsiteX1" fmla="*/ 0 w 243935"/>
                <a:gd name="connsiteY1" fmla="*/ 0 h 146399"/>
                <a:gd name="connsiteX2" fmla="*/ 243935 w 243935"/>
                <a:gd name="connsiteY2" fmla="*/ 0 h 146399"/>
              </a:gdLst>
              <a:ahLst/>
              <a:cxnLst>
                <a:cxn ang="0">
                  <a:pos x="connsiteX0" y="connsiteY0"/>
                </a:cxn>
                <a:cxn ang="0">
                  <a:pos x="connsiteX1" y="connsiteY1"/>
                </a:cxn>
                <a:cxn ang="0">
                  <a:pos x="connsiteX2" y="connsiteY2"/>
                </a:cxn>
              </a:cxnLst>
              <a:rect l="l" t="t" r="r" b="b"/>
              <a:pathLst>
                <a:path w="243935" h="146399">
                  <a:moveTo>
                    <a:pt x="0" y="146399"/>
                  </a:moveTo>
                  <a:lnTo>
                    <a:pt x="0" y="0"/>
                  </a:lnTo>
                  <a:lnTo>
                    <a:pt x="243935" y="0"/>
                  </a:ln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2056">
              <a:extLst>
                <a:ext uri="{FF2B5EF4-FFF2-40B4-BE49-F238E27FC236}">
                  <a16:creationId xmlns:a16="http://schemas.microsoft.com/office/drawing/2014/main" id="{E941F7A4-CA66-4C0A-AA04-584056F6764B}"/>
                </a:ext>
              </a:extLst>
            </p:cNvPr>
            <p:cNvSpPr/>
            <p:nvPr/>
          </p:nvSpPr>
          <p:spPr>
            <a:xfrm>
              <a:off x="10198131" y="2374487"/>
              <a:ext cx="345090" cy="81343"/>
            </a:xfrm>
            <a:custGeom>
              <a:avLst/>
              <a:gdLst>
                <a:gd name="connsiteX0" fmla="*/ 0 w 345090"/>
                <a:gd name="connsiteY0" fmla="*/ 81344 h 81343"/>
                <a:gd name="connsiteX1" fmla="*/ 345091 w 345090"/>
                <a:gd name="connsiteY1" fmla="*/ 81344 h 81343"/>
                <a:gd name="connsiteX2" fmla="*/ 345091 w 345090"/>
                <a:gd name="connsiteY2" fmla="*/ 0 h 81343"/>
              </a:gdLst>
              <a:ahLst/>
              <a:cxnLst>
                <a:cxn ang="0">
                  <a:pos x="connsiteX0" y="connsiteY0"/>
                </a:cxn>
                <a:cxn ang="0">
                  <a:pos x="connsiteX1" y="connsiteY1"/>
                </a:cxn>
                <a:cxn ang="0">
                  <a:pos x="connsiteX2" y="connsiteY2"/>
                </a:cxn>
              </a:cxnLst>
              <a:rect l="l" t="t" r="r" b="b"/>
              <a:pathLst>
                <a:path w="345090" h="81343">
                  <a:moveTo>
                    <a:pt x="0" y="81344"/>
                  </a:moveTo>
                  <a:lnTo>
                    <a:pt x="345091" y="81344"/>
                  </a:lnTo>
                  <a:lnTo>
                    <a:pt x="345091" y="0"/>
                  </a:ln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2057">
              <a:extLst>
                <a:ext uri="{FF2B5EF4-FFF2-40B4-BE49-F238E27FC236}">
                  <a16:creationId xmlns:a16="http://schemas.microsoft.com/office/drawing/2014/main" id="{75E40CA7-FEFE-4CB5-833A-A7E226A47631}"/>
                </a:ext>
              </a:extLst>
            </p:cNvPr>
            <p:cNvSpPr/>
            <p:nvPr/>
          </p:nvSpPr>
          <p:spPr>
            <a:xfrm>
              <a:off x="10836021" y="2114264"/>
              <a:ext cx="9525" cy="32575"/>
            </a:xfrm>
            <a:custGeom>
              <a:avLst/>
              <a:gdLst>
                <a:gd name="connsiteX0" fmla="*/ 0 w 9525"/>
                <a:gd name="connsiteY0" fmla="*/ 32575 h 32575"/>
                <a:gd name="connsiteX1" fmla="*/ 0 w 9525"/>
                <a:gd name="connsiteY1" fmla="*/ 0 h 32575"/>
              </a:gdLst>
              <a:ahLst/>
              <a:cxnLst>
                <a:cxn ang="0">
                  <a:pos x="connsiteX0" y="connsiteY0"/>
                </a:cxn>
                <a:cxn ang="0">
                  <a:pos x="connsiteX1" y="connsiteY1"/>
                </a:cxn>
              </a:cxnLst>
              <a:rect l="l" t="t" r="r" b="b"/>
              <a:pathLst>
                <a:path w="9525" h="32575">
                  <a:moveTo>
                    <a:pt x="0" y="32575"/>
                  </a:moveTo>
                  <a:lnTo>
                    <a:pt x="0" y="0"/>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2058">
              <a:extLst>
                <a:ext uri="{FF2B5EF4-FFF2-40B4-BE49-F238E27FC236}">
                  <a16:creationId xmlns:a16="http://schemas.microsoft.com/office/drawing/2014/main" id="{5D57FAA7-7475-4AB3-903A-408D1A632D22}"/>
                </a:ext>
              </a:extLst>
            </p:cNvPr>
            <p:cNvSpPr/>
            <p:nvPr/>
          </p:nvSpPr>
          <p:spPr>
            <a:xfrm>
              <a:off x="10196988" y="2520886"/>
              <a:ext cx="281178" cy="55625"/>
            </a:xfrm>
            <a:custGeom>
              <a:avLst/>
              <a:gdLst>
                <a:gd name="connsiteX0" fmla="*/ 281178 w 281178"/>
                <a:gd name="connsiteY0" fmla="*/ 55626 h 55625"/>
                <a:gd name="connsiteX1" fmla="*/ 281178 w 281178"/>
                <a:gd name="connsiteY1" fmla="*/ 0 h 55625"/>
                <a:gd name="connsiteX2" fmla="*/ 0 w 281178"/>
                <a:gd name="connsiteY2" fmla="*/ 0 h 55625"/>
              </a:gdLst>
              <a:ahLst/>
              <a:cxnLst>
                <a:cxn ang="0">
                  <a:pos x="connsiteX0" y="connsiteY0"/>
                </a:cxn>
                <a:cxn ang="0">
                  <a:pos x="connsiteX1" y="connsiteY1"/>
                </a:cxn>
                <a:cxn ang="0">
                  <a:pos x="connsiteX2" y="connsiteY2"/>
                </a:cxn>
              </a:cxnLst>
              <a:rect l="l" t="t" r="r" b="b"/>
              <a:pathLst>
                <a:path w="281178" h="55625">
                  <a:moveTo>
                    <a:pt x="281178" y="55626"/>
                  </a:moveTo>
                  <a:lnTo>
                    <a:pt x="281178" y="0"/>
                  </a:lnTo>
                  <a:lnTo>
                    <a:pt x="0" y="0"/>
                  </a:ln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21" name="Graphic 216">
            <a:extLst>
              <a:ext uri="{FF2B5EF4-FFF2-40B4-BE49-F238E27FC236}">
                <a16:creationId xmlns:a16="http://schemas.microsoft.com/office/drawing/2014/main" id="{E0471374-0557-49DA-952F-8DF75CC71396}"/>
              </a:ext>
            </a:extLst>
          </p:cNvPr>
          <p:cNvGrpSpPr/>
          <p:nvPr/>
        </p:nvGrpSpPr>
        <p:grpSpPr>
          <a:xfrm>
            <a:off x="4763310" y="1852676"/>
            <a:ext cx="299182" cy="320078"/>
            <a:chOff x="3159243" y="1676905"/>
            <a:chExt cx="291867" cy="341891"/>
          </a:xfrm>
        </p:grpSpPr>
        <p:sp>
          <p:nvSpPr>
            <p:cNvPr id="122" name="Freeform: Shape 1641">
              <a:extLst>
                <a:ext uri="{FF2B5EF4-FFF2-40B4-BE49-F238E27FC236}">
                  <a16:creationId xmlns:a16="http://schemas.microsoft.com/office/drawing/2014/main" id="{81D16800-CC9F-4D2D-9433-6A83CA181456}"/>
                </a:ext>
              </a:extLst>
            </p:cNvPr>
            <p:cNvSpPr/>
            <p:nvPr/>
          </p:nvSpPr>
          <p:spPr>
            <a:xfrm>
              <a:off x="3263480" y="1952091"/>
              <a:ext cx="8343" cy="66705"/>
            </a:xfrm>
            <a:custGeom>
              <a:avLst/>
              <a:gdLst>
                <a:gd name="connsiteX0" fmla="*/ 0 w 8343"/>
                <a:gd name="connsiteY0" fmla="*/ 66705 h 66705"/>
                <a:gd name="connsiteX1" fmla="*/ 0 w 8343"/>
                <a:gd name="connsiteY1" fmla="*/ 37513 h 66705"/>
                <a:gd name="connsiteX2" fmla="*/ 8344 w 8343"/>
                <a:gd name="connsiteY2" fmla="*/ 0 h 66705"/>
              </a:gdLst>
              <a:ahLst/>
              <a:cxnLst>
                <a:cxn ang="0">
                  <a:pos x="connsiteX0" y="connsiteY0"/>
                </a:cxn>
                <a:cxn ang="0">
                  <a:pos x="connsiteX1" y="connsiteY1"/>
                </a:cxn>
                <a:cxn ang="0">
                  <a:pos x="connsiteX2" y="connsiteY2"/>
                </a:cxn>
              </a:cxnLst>
              <a:rect l="l" t="t" r="r" b="b"/>
              <a:pathLst>
                <a:path w="8343" h="66705">
                  <a:moveTo>
                    <a:pt x="0" y="66705"/>
                  </a:moveTo>
                  <a:lnTo>
                    <a:pt x="0" y="37513"/>
                  </a:lnTo>
                  <a:lnTo>
                    <a:pt x="8344" y="0"/>
                  </a:ln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642">
              <a:extLst>
                <a:ext uri="{FF2B5EF4-FFF2-40B4-BE49-F238E27FC236}">
                  <a16:creationId xmlns:a16="http://schemas.microsoft.com/office/drawing/2014/main" id="{5E194001-13D2-4FFB-B873-2C3AF2A928C5}"/>
                </a:ext>
              </a:extLst>
            </p:cNvPr>
            <p:cNvSpPr/>
            <p:nvPr/>
          </p:nvSpPr>
          <p:spPr>
            <a:xfrm>
              <a:off x="3271687" y="1898850"/>
              <a:ext cx="72169" cy="43966"/>
            </a:xfrm>
            <a:custGeom>
              <a:avLst/>
              <a:gdLst>
                <a:gd name="connsiteX0" fmla="*/ 0 w 72169"/>
                <a:gd name="connsiteY0" fmla="*/ 0 h 43966"/>
                <a:gd name="connsiteX1" fmla="*/ 33993 w 72169"/>
                <a:gd name="connsiteY1" fmla="*/ 43914 h 43966"/>
                <a:gd name="connsiteX2" fmla="*/ 72169 w 72169"/>
                <a:gd name="connsiteY2" fmla="*/ 1189 h 43966"/>
              </a:gdLst>
              <a:ahLst/>
              <a:cxnLst>
                <a:cxn ang="0">
                  <a:pos x="connsiteX0" y="connsiteY0"/>
                </a:cxn>
                <a:cxn ang="0">
                  <a:pos x="connsiteX1" y="connsiteY1"/>
                </a:cxn>
                <a:cxn ang="0">
                  <a:pos x="connsiteX2" y="connsiteY2"/>
                </a:cxn>
              </a:cxnLst>
              <a:rect l="l" t="t" r="r" b="b"/>
              <a:pathLst>
                <a:path w="72169" h="43966">
                  <a:moveTo>
                    <a:pt x="0" y="0"/>
                  </a:moveTo>
                  <a:cubicBezTo>
                    <a:pt x="229" y="21214"/>
                    <a:pt x="5235" y="42703"/>
                    <a:pt x="33993" y="43914"/>
                  </a:cubicBezTo>
                  <a:cubicBezTo>
                    <a:pt x="64237" y="45194"/>
                    <a:pt x="70957" y="22586"/>
                    <a:pt x="72169" y="1189"/>
                  </a:cubicBez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643">
              <a:extLst>
                <a:ext uri="{FF2B5EF4-FFF2-40B4-BE49-F238E27FC236}">
                  <a16:creationId xmlns:a16="http://schemas.microsoft.com/office/drawing/2014/main" id="{D7BA0829-0FC8-4F44-B676-0C957CEAD944}"/>
                </a:ext>
              </a:extLst>
            </p:cNvPr>
            <p:cNvSpPr/>
            <p:nvPr/>
          </p:nvSpPr>
          <p:spPr>
            <a:xfrm>
              <a:off x="3263151" y="1820029"/>
              <a:ext cx="90147" cy="80535"/>
            </a:xfrm>
            <a:custGeom>
              <a:avLst/>
              <a:gdLst>
                <a:gd name="connsiteX0" fmla="*/ 26824 w 90147"/>
                <a:gd name="connsiteY0" fmla="*/ 46109 h 80535"/>
                <a:gd name="connsiteX1" fmla="*/ 72796 w 90147"/>
                <a:gd name="connsiteY1" fmla="*/ 53104 h 80535"/>
                <a:gd name="connsiteX2" fmla="*/ 82877 w 90147"/>
                <a:gd name="connsiteY2" fmla="*/ 80536 h 80535"/>
                <a:gd name="connsiteX3" fmla="*/ 89735 w 90147"/>
                <a:gd name="connsiteY3" fmla="*/ 51755 h 80535"/>
                <a:gd name="connsiteX4" fmla="*/ 46004 w 90147"/>
                <a:gd name="connsiteY4" fmla="*/ 7887 h 80535"/>
                <a:gd name="connsiteX5" fmla="*/ 32128 w 90147"/>
                <a:gd name="connsiteY5" fmla="*/ 0 h 80535"/>
                <a:gd name="connsiteX6" fmla="*/ 29041 w 90147"/>
                <a:gd name="connsiteY6" fmla="*/ 11270 h 80535"/>
                <a:gd name="connsiteX7" fmla="*/ 20057 w 90147"/>
                <a:gd name="connsiteY7" fmla="*/ 8481 h 80535"/>
                <a:gd name="connsiteX8" fmla="*/ 18046 w 90147"/>
                <a:gd name="connsiteY8" fmla="*/ 17625 h 80535"/>
                <a:gd name="connsiteX9" fmla="*/ 558 w 90147"/>
                <a:gd name="connsiteY9" fmla="*/ 49629 h 80535"/>
                <a:gd name="connsiteX10" fmla="*/ 8605 w 90147"/>
                <a:gd name="connsiteY10" fmla="*/ 78730 h 80535"/>
                <a:gd name="connsiteX11" fmla="*/ 15600 w 90147"/>
                <a:gd name="connsiteY11" fmla="*/ 63208 h 80535"/>
                <a:gd name="connsiteX12" fmla="*/ 26824 w 90147"/>
                <a:gd name="connsiteY12" fmla="*/ 46109 h 8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147" h="80535">
                  <a:moveTo>
                    <a:pt x="26824" y="46109"/>
                  </a:moveTo>
                  <a:cubicBezTo>
                    <a:pt x="40751" y="54057"/>
                    <a:pt x="57134" y="56550"/>
                    <a:pt x="72796" y="53104"/>
                  </a:cubicBezTo>
                  <a:cubicBezTo>
                    <a:pt x="72796" y="53104"/>
                    <a:pt x="79173" y="80536"/>
                    <a:pt x="82877" y="80536"/>
                  </a:cubicBezTo>
                  <a:cubicBezTo>
                    <a:pt x="86580" y="80536"/>
                    <a:pt x="91632" y="68512"/>
                    <a:pt x="89735" y="51755"/>
                  </a:cubicBezTo>
                  <a:cubicBezTo>
                    <a:pt x="87815" y="35433"/>
                    <a:pt x="77185" y="9510"/>
                    <a:pt x="46004" y="7887"/>
                  </a:cubicBezTo>
                  <a:cubicBezTo>
                    <a:pt x="34939" y="7315"/>
                    <a:pt x="35579" y="46"/>
                    <a:pt x="32128" y="0"/>
                  </a:cubicBezTo>
                  <a:cubicBezTo>
                    <a:pt x="28676" y="-46"/>
                    <a:pt x="31510" y="10264"/>
                    <a:pt x="29041" y="11270"/>
                  </a:cubicBezTo>
                  <a:cubicBezTo>
                    <a:pt x="27167" y="12047"/>
                    <a:pt x="21909" y="7430"/>
                    <a:pt x="20057" y="8481"/>
                  </a:cubicBezTo>
                  <a:cubicBezTo>
                    <a:pt x="18206" y="9533"/>
                    <a:pt x="19806" y="16322"/>
                    <a:pt x="18046" y="17625"/>
                  </a:cubicBezTo>
                  <a:cubicBezTo>
                    <a:pt x="10113" y="24072"/>
                    <a:pt x="3393" y="34222"/>
                    <a:pt x="558" y="49629"/>
                  </a:cubicBezTo>
                  <a:cubicBezTo>
                    <a:pt x="-928" y="57722"/>
                    <a:pt x="169" y="77953"/>
                    <a:pt x="8605" y="78730"/>
                  </a:cubicBezTo>
                  <a:cubicBezTo>
                    <a:pt x="9839" y="78730"/>
                    <a:pt x="7210" y="70180"/>
                    <a:pt x="15600" y="63208"/>
                  </a:cubicBezTo>
                  <a:cubicBezTo>
                    <a:pt x="24881" y="55550"/>
                    <a:pt x="18160" y="37765"/>
                    <a:pt x="26824" y="46109"/>
                  </a:cubicBezTo>
                  <a:close/>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644">
              <a:extLst>
                <a:ext uri="{FF2B5EF4-FFF2-40B4-BE49-F238E27FC236}">
                  <a16:creationId xmlns:a16="http://schemas.microsoft.com/office/drawing/2014/main" id="{1980477C-2E79-4040-A4AA-AD86D44E567F}"/>
                </a:ext>
              </a:extLst>
            </p:cNvPr>
            <p:cNvSpPr/>
            <p:nvPr/>
          </p:nvSpPr>
          <p:spPr>
            <a:xfrm>
              <a:off x="3278933" y="1949737"/>
              <a:ext cx="53922" cy="25159"/>
            </a:xfrm>
            <a:custGeom>
              <a:avLst/>
              <a:gdLst>
                <a:gd name="connsiteX0" fmla="*/ 0 w 53922"/>
                <a:gd name="connsiteY0" fmla="*/ 594 h 25159"/>
                <a:gd name="connsiteX1" fmla="*/ 28941 w 53922"/>
                <a:gd name="connsiteY1" fmla="*/ 25146 h 25159"/>
                <a:gd name="connsiteX2" fmla="*/ 53904 w 53922"/>
                <a:gd name="connsiteY2" fmla="*/ 0 h 25159"/>
              </a:gdLst>
              <a:ahLst/>
              <a:cxnLst>
                <a:cxn ang="0">
                  <a:pos x="connsiteX0" y="connsiteY0"/>
                </a:cxn>
                <a:cxn ang="0">
                  <a:pos x="connsiteX1" y="connsiteY1"/>
                </a:cxn>
                <a:cxn ang="0">
                  <a:pos x="connsiteX2" y="connsiteY2"/>
                </a:cxn>
              </a:cxnLst>
              <a:rect l="l" t="t" r="r" b="b"/>
              <a:pathLst>
                <a:path w="53922" h="25159">
                  <a:moveTo>
                    <a:pt x="0" y="594"/>
                  </a:moveTo>
                  <a:cubicBezTo>
                    <a:pt x="1927" y="14987"/>
                    <a:pt x="14427" y="25591"/>
                    <a:pt x="28941" y="25146"/>
                  </a:cubicBezTo>
                  <a:cubicBezTo>
                    <a:pt x="28941" y="25146"/>
                    <a:pt x="54704" y="25009"/>
                    <a:pt x="53904" y="0"/>
                  </a:cubicBez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645">
              <a:extLst>
                <a:ext uri="{FF2B5EF4-FFF2-40B4-BE49-F238E27FC236}">
                  <a16:creationId xmlns:a16="http://schemas.microsoft.com/office/drawing/2014/main" id="{69C0DE6B-33AA-4AA0-A83F-5E9885A799C9}"/>
                </a:ext>
              </a:extLst>
            </p:cNvPr>
            <p:cNvSpPr/>
            <p:nvPr/>
          </p:nvSpPr>
          <p:spPr>
            <a:xfrm>
              <a:off x="3230135" y="1939587"/>
              <a:ext cx="158430" cy="79187"/>
            </a:xfrm>
            <a:custGeom>
              <a:avLst/>
              <a:gdLst>
                <a:gd name="connsiteX0" fmla="*/ 58376 w 158430"/>
                <a:gd name="connsiteY0" fmla="*/ 0 h 79187"/>
                <a:gd name="connsiteX1" fmla="*/ 58376 w 158430"/>
                <a:gd name="connsiteY1" fmla="*/ 8321 h 79187"/>
                <a:gd name="connsiteX2" fmla="*/ 7787 w 158430"/>
                <a:gd name="connsiteY2" fmla="*/ 31181 h 79187"/>
                <a:gd name="connsiteX3" fmla="*/ 15 w 158430"/>
                <a:gd name="connsiteY3" fmla="*/ 79187 h 79187"/>
                <a:gd name="connsiteX4" fmla="*/ 158366 w 158430"/>
                <a:gd name="connsiteY4" fmla="*/ 79187 h 79187"/>
                <a:gd name="connsiteX5" fmla="*/ 150594 w 158430"/>
                <a:gd name="connsiteY5" fmla="*/ 31181 h 79187"/>
                <a:gd name="connsiteX6" fmla="*/ 95890 w 158430"/>
                <a:gd name="connsiteY6" fmla="*/ 8321 h 79187"/>
                <a:gd name="connsiteX7" fmla="*/ 95890 w 158430"/>
                <a:gd name="connsiteY7"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30" h="79187">
                  <a:moveTo>
                    <a:pt x="58376" y="0"/>
                  </a:moveTo>
                  <a:lnTo>
                    <a:pt x="58376" y="8321"/>
                  </a:lnTo>
                  <a:cubicBezTo>
                    <a:pt x="47312" y="9647"/>
                    <a:pt x="16748" y="16368"/>
                    <a:pt x="7787" y="31181"/>
                  </a:cubicBezTo>
                  <a:cubicBezTo>
                    <a:pt x="1272" y="41925"/>
                    <a:pt x="-168" y="48303"/>
                    <a:pt x="15" y="79187"/>
                  </a:cubicBezTo>
                  <a:lnTo>
                    <a:pt x="158366" y="79187"/>
                  </a:lnTo>
                  <a:cubicBezTo>
                    <a:pt x="158549" y="48257"/>
                    <a:pt x="158892" y="44897"/>
                    <a:pt x="150594" y="31181"/>
                  </a:cubicBezTo>
                  <a:cubicBezTo>
                    <a:pt x="141678" y="16368"/>
                    <a:pt x="109720" y="9761"/>
                    <a:pt x="95890" y="8321"/>
                  </a:cubicBezTo>
                  <a:lnTo>
                    <a:pt x="95890" y="0"/>
                  </a:ln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646">
              <a:extLst>
                <a:ext uri="{FF2B5EF4-FFF2-40B4-BE49-F238E27FC236}">
                  <a16:creationId xmlns:a16="http://schemas.microsoft.com/office/drawing/2014/main" id="{47C2475B-94C5-48A9-B6E1-F5C17225FAE1}"/>
                </a:ext>
              </a:extLst>
            </p:cNvPr>
            <p:cNvSpPr/>
            <p:nvPr/>
          </p:nvSpPr>
          <p:spPr>
            <a:xfrm>
              <a:off x="3342713" y="1952091"/>
              <a:ext cx="12504" cy="66705"/>
            </a:xfrm>
            <a:custGeom>
              <a:avLst/>
              <a:gdLst>
                <a:gd name="connsiteX0" fmla="*/ 12504 w 12504"/>
                <a:gd name="connsiteY0" fmla="*/ 66705 h 66705"/>
                <a:gd name="connsiteX1" fmla="*/ 12504 w 12504"/>
                <a:gd name="connsiteY1" fmla="*/ 37513 h 66705"/>
                <a:gd name="connsiteX2" fmla="*/ 0 w 12504"/>
                <a:gd name="connsiteY2" fmla="*/ 0 h 66705"/>
              </a:gdLst>
              <a:ahLst/>
              <a:cxnLst>
                <a:cxn ang="0">
                  <a:pos x="connsiteX0" y="connsiteY0"/>
                </a:cxn>
                <a:cxn ang="0">
                  <a:pos x="connsiteX1" y="connsiteY1"/>
                </a:cxn>
                <a:cxn ang="0">
                  <a:pos x="connsiteX2" y="connsiteY2"/>
                </a:cxn>
              </a:cxnLst>
              <a:rect l="l" t="t" r="r" b="b"/>
              <a:pathLst>
                <a:path w="12504" h="66705">
                  <a:moveTo>
                    <a:pt x="12504" y="66705"/>
                  </a:moveTo>
                  <a:lnTo>
                    <a:pt x="12504" y="37513"/>
                  </a:lnTo>
                  <a:lnTo>
                    <a:pt x="0" y="0"/>
                  </a:ln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647">
              <a:extLst>
                <a:ext uri="{FF2B5EF4-FFF2-40B4-BE49-F238E27FC236}">
                  <a16:creationId xmlns:a16="http://schemas.microsoft.com/office/drawing/2014/main" id="{0E01D1BD-99F6-48E7-A401-FB7F1441A35D}"/>
                </a:ext>
              </a:extLst>
            </p:cNvPr>
            <p:cNvSpPr/>
            <p:nvPr/>
          </p:nvSpPr>
          <p:spPr>
            <a:xfrm>
              <a:off x="3275984" y="1985444"/>
              <a:ext cx="66728" cy="2286"/>
            </a:xfrm>
            <a:custGeom>
              <a:avLst/>
              <a:gdLst>
                <a:gd name="connsiteX0" fmla="*/ 0 w 66728"/>
                <a:gd name="connsiteY0" fmla="*/ 0 h 2286"/>
                <a:gd name="connsiteX1" fmla="*/ 66728 w 66728"/>
                <a:gd name="connsiteY1" fmla="*/ 0 h 2286"/>
              </a:gdLst>
              <a:ahLst/>
              <a:cxnLst>
                <a:cxn ang="0">
                  <a:pos x="connsiteX0" y="connsiteY0"/>
                </a:cxn>
                <a:cxn ang="0">
                  <a:pos x="connsiteX1" y="connsiteY1"/>
                </a:cxn>
              </a:cxnLst>
              <a:rect l="l" t="t" r="r" b="b"/>
              <a:pathLst>
                <a:path w="66728" h="2286">
                  <a:moveTo>
                    <a:pt x="0" y="0"/>
                  </a:moveTo>
                  <a:lnTo>
                    <a:pt x="66728" y="0"/>
                  </a:lnTo>
                </a:path>
              </a:pathLst>
            </a:custGeom>
            <a:ln w="12700"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648">
              <a:extLst>
                <a:ext uri="{FF2B5EF4-FFF2-40B4-BE49-F238E27FC236}">
                  <a16:creationId xmlns:a16="http://schemas.microsoft.com/office/drawing/2014/main" id="{69B1B800-0D97-47AB-9E4E-67CD4E850EB2}"/>
                </a:ext>
              </a:extLst>
            </p:cNvPr>
            <p:cNvSpPr/>
            <p:nvPr/>
          </p:nvSpPr>
          <p:spPr>
            <a:xfrm>
              <a:off x="3275984" y="2002132"/>
              <a:ext cx="66728" cy="2286"/>
            </a:xfrm>
            <a:custGeom>
              <a:avLst/>
              <a:gdLst>
                <a:gd name="connsiteX0" fmla="*/ 0 w 66728"/>
                <a:gd name="connsiteY0" fmla="*/ 0 h 2286"/>
                <a:gd name="connsiteX1" fmla="*/ 66728 w 66728"/>
                <a:gd name="connsiteY1" fmla="*/ 0 h 2286"/>
              </a:gdLst>
              <a:ahLst/>
              <a:cxnLst>
                <a:cxn ang="0">
                  <a:pos x="connsiteX0" y="connsiteY0"/>
                </a:cxn>
                <a:cxn ang="0">
                  <a:pos x="connsiteX1" y="connsiteY1"/>
                </a:cxn>
              </a:cxnLst>
              <a:rect l="l" t="t" r="r" b="b"/>
              <a:pathLst>
                <a:path w="66728" h="2286">
                  <a:moveTo>
                    <a:pt x="0" y="0"/>
                  </a:moveTo>
                  <a:lnTo>
                    <a:pt x="66728" y="0"/>
                  </a:lnTo>
                </a:path>
              </a:pathLst>
            </a:custGeom>
            <a:ln w="12700"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649">
              <a:extLst>
                <a:ext uri="{FF2B5EF4-FFF2-40B4-BE49-F238E27FC236}">
                  <a16:creationId xmlns:a16="http://schemas.microsoft.com/office/drawing/2014/main" id="{D2F86B0F-424E-4AE9-B516-162D7F100E3F}"/>
                </a:ext>
              </a:extLst>
            </p:cNvPr>
            <p:cNvSpPr/>
            <p:nvPr/>
          </p:nvSpPr>
          <p:spPr>
            <a:xfrm>
              <a:off x="3311920" y="1884517"/>
              <a:ext cx="19842" cy="19842"/>
            </a:xfrm>
            <a:custGeom>
              <a:avLst/>
              <a:gdLst>
                <a:gd name="connsiteX0" fmla="*/ 19842 w 19842"/>
                <a:gd name="connsiteY0" fmla="*/ 9921 h 19842"/>
                <a:gd name="connsiteX1" fmla="*/ 9921 w 19842"/>
                <a:gd name="connsiteY1" fmla="*/ 19842 h 19842"/>
                <a:gd name="connsiteX2" fmla="*/ 0 w 19842"/>
                <a:gd name="connsiteY2" fmla="*/ 9921 h 19842"/>
                <a:gd name="connsiteX3" fmla="*/ 9921 w 19842"/>
                <a:gd name="connsiteY3" fmla="*/ 0 h 19842"/>
                <a:gd name="connsiteX4" fmla="*/ 19842 w 19842"/>
                <a:gd name="connsiteY4" fmla="*/ 9921 h 1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2" h="19842">
                  <a:moveTo>
                    <a:pt x="19842" y="9921"/>
                  </a:moveTo>
                  <a:cubicBezTo>
                    <a:pt x="19842" y="15401"/>
                    <a:pt x="15401" y="19842"/>
                    <a:pt x="9921" y="19842"/>
                  </a:cubicBezTo>
                  <a:cubicBezTo>
                    <a:pt x="4442" y="19842"/>
                    <a:pt x="0" y="15401"/>
                    <a:pt x="0" y="9921"/>
                  </a:cubicBezTo>
                  <a:cubicBezTo>
                    <a:pt x="0" y="4442"/>
                    <a:pt x="4442" y="0"/>
                    <a:pt x="9921" y="0"/>
                  </a:cubicBezTo>
                  <a:cubicBezTo>
                    <a:pt x="15401" y="0"/>
                    <a:pt x="19842" y="4442"/>
                    <a:pt x="19842" y="9921"/>
                  </a:cubicBezTo>
                  <a:close/>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650">
              <a:extLst>
                <a:ext uri="{FF2B5EF4-FFF2-40B4-BE49-F238E27FC236}">
                  <a16:creationId xmlns:a16="http://schemas.microsoft.com/office/drawing/2014/main" id="{C4EB5733-8DD5-4175-A5EF-23C27A41C168}"/>
                </a:ext>
              </a:extLst>
            </p:cNvPr>
            <p:cNvSpPr/>
            <p:nvPr/>
          </p:nvSpPr>
          <p:spPr>
            <a:xfrm>
              <a:off x="3283871" y="1884517"/>
              <a:ext cx="19842" cy="19842"/>
            </a:xfrm>
            <a:custGeom>
              <a:avLst/>
              <a:gdLst>
                <a:gd name="connsiteX0" fmla="*/ 19842 w 19842"/>
                <a:gd name="connsiteY0" fmla="*/ 9921 h 19842"/>
                <a:gd name="connsiteX1" fmla="*/ 9921 w 19842"/>
                <a:gd name="connsiteY1" fmla="*/ 19842 h 19842"/>
                <a:gd name="connsiteX2" fmla="*/ 0 w 19842"/>
                <a:gd name="connsiteY2" fmla="*/ 9921 h 19842"/>
                <a:gd name="connsiteX3" fmla="*/ 9921 w 19842"/>
                <a:gd name="connsiteY3" fmla="*/ 0 h 19842"/>
                <a:gd name="connsiteX4" fmla="*/ 19842 w 19842"/>
                <a:gd name="connsiteY4" fmla="*/ 9921 h 1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2" h="19842">
                  <a:moveTo>
                    <a:pt x="19842" y="9921"/>
                  </a:moveTo>
                  <a:cubicBezTo>
                    <a:pt x="19842" y="15401"/>
                    <a:pt x="15401" y="19842"/>
                    <a:pt x="9921" y="19842"/>
                  </a:cubicBezTo>
                  <a:cubicBezTo>
                    <a:pt x="4442" y="19842"/>
                    <a:pt x="0" y="15401"/>
                    <a:pt x="0" y="9921"/>
                  </a:cubicBezTo>
                  <a:cubicBezTo>
                    <a:pt x="0" y="4442"/>
                    <a:pt x="4442" y="0"/>
                    <a:pt x="9921" y="0"/>
                  </a:cubicBezTo>
                  <a:cubicBezTo>
                    <a:pt x="15401" y="0"/>
                    <a:pt x="19842" y="4442"/>
                    <a:pt x="19842" y="9921"/>
                  </a:cubicBezTo>
                  <a:close/>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651">
              <a:extLst>
                <a:ext uri="{FF2B5EF4-FFF2-40B4-BE49-F238E27FC236}">
                  <a16:creationId xmlns:a16="http://schemas.microsoft.com/office/drawing/2014/main" id="{60B15990-6D83-41EB-9866-B5979FE01035}"/>
                </a:ext>
              </a:extLst>
            </p:cNvPr>
            <p:cNvSpPr/>
            <p:nvPr/>
          </p:nvSpPr>
          <p:spPr>
            <a:xfrm>
              <a:off x="3305177" y="1893707"/>
              <a:ext cx="4160" cy="2286"/>
            </a:xfrm>
            <a:custGeom>
              <a:avLst/>
              <a:gdLst>
                <a:gd name="connsiteX0" fmla="*/ 0 w 4160"/>
                <a:gd name="connsiteY0" fmla="*/ 0 h 2286"/>
                <a:gd name="connsiteX1" fmla="*/ 4161 w 4160"/>
                <a:gd name="connsiteY1" fmla="*/ 0 h 2286"/>
              </a:gdLst>
              <a:ahLst/>
              <a:cxnLst>
                <a:cxn ang="0">
                  <a:pos x="connsiteX0" y="connsiteY0"/>
                </a:cxn>
                <a:cxn ang="0">
                  <a:pos x="connsiteX1" y="connsiteY1"/>
                </a:cxn>
              </a:cxnLst>
              <a:rect l="l" t="t" r="r" b="b"/>
              <a:pathLst>
                <a:path w="4160" h="2286">
                  <a:moveTo>
                    <a:pt x="0" y="0"/>
                  </a:moveTo>
                  <a:lnTo>
                    <a:pt x="4161" y="0"/>
                  </a:lnTo>
                </a:path>
              </a:pathLst>
            </a:custGeom>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652">
              <a:extLst>
                <a:ext uri="{FF2B5EF4-FFF2-40B4-BE49-F238E27FC236}">
                  <a16:creationId xmlns:a16="http://schemas.microsoft.com/office/drawing/2014/main" id="{6936A9E0-6D71-48AF-A6CC-657D6CE44ED6}"/>
                </a:ext>
              </a:extLst>
            </p:cNvPr>
            <p:cNvSpPr/>
            <p:nvPr/>
          </p:nvSpPr>
          <p:spPr>
            <a:xfrm>
              <a:off x="3296901" y="1838957"/>
              <a:ext cx="24940" cy="10540"/>
            </a:xfrm>
            <a:custGeom>
              <a:avLst/>
              <a:gdLst>
                <a:gd name="connsiteX0" fmla="*/ 0 w 24940"/>
                <a:gd name="connsiteY0" fmla="*/ 0 h 10540"/>
                <a:gd name="connsiteX1" fmla="*/ 24940 w 24940"/>
                <a:gd name="connsiteY1" fmla="*/ 10538 h 10540"/>
              </a:gdLst>
              <a:ahLst/>
              <a:cxnLst>
                <a:cxn ang="0">
                  <a:pos x="connsiteX0" y="connsiteY0"/>
                </a:cxn>
                <a:cxn ang="0">
                  <a:pos x="connsiteX1" y="connsiteY1"/>
                </a:cxn>
              </a:cxnLst>
              <a:rect l="l" t="t" r="r" b="b"/>
              <a:pathLst>
                <a:path w="24940" h="10540">
                  <a:moveTo>
                    <a:pt x="0" y="0"/>
                  </a:moveTo>
                  <a:cubicBezTo>
                    <a:pt x="3063" y="5258"/>
                    <a:pt x="18288" y="10653"/>
                    <a:pt x="24940" y="10538"/>
                  </a:cubicBez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654">
              <a:extLst>
                <a:ext uri="{FF2B5EF4-FFF2-40B4-BE49-F238E27FC236}">
                  <a16:creationId xmlns:a16="http://schemas.microsoft.com/office/drawing/2014/main" id="{9F631B21-8E31-4F15-805F-6F26185B0289}"/>
                </a:ext>
              </a:extLst>
            </p:cNvPr>
            <p:cNvSpPr/>
            <p:nvPr/>
          </p:nvSpPr>
          <p:spPr>
            <a:xfrm>
              <a:off x="3351034" y="1789465"/>
              <a:ext cx="41696" cy="46425"/>
            </a:xfrm>
            <a:custGeom>
              <a:avLst/>
              <a:gdLst>
                <a:gd name="connsiteX0" fmla="*/ 0 w 41696"/>
                <a:gd name="connsiteY0" fmla="*/ 0 h 46425"/>
                <a:gd name="connsiteX1" fmla="*/ 0 w 41696"/>
                <a:gd name="connsiteY1" fmla="*/ 16688 h 46425"/>
                <a:gd name="connsiteX2" fmla="*/ 14493 w 41696"/>
                <a:gd name="connsiteY2" fmla="*/ 42200 h 46425"/>
                <a:gd name="connsiteX3" fmla="*/ 23459 w 41696"/>
                <a:gd name="connsiteY3" fmla="*/ 45898 h 46425"/>
                <a:gd name="connsiteX4" fmla="*/ 27158 w 41696"/>
                <a:gd name="connsiteY4" fmla="*/ 42200 h 46425"/>
                <a:gd name="connsiteX5" fmla="*/ 41697 w 41696"/>
                <a:gd name="connsiteY5" fmla="*/ 16688 h 46425"/>
                <a:gd name="connsiteX6" fmla="*/ 41697 w 41696"/>
                <a:gd name="connsiteY6" fmla="*/ 0 h 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96" h="46425">
                  <a:moveTo>
                    <a:pt x="0" y="0"/>
                  </a:moveTo>
                  <a:lnTo>
                    <a:pt x="0" y="16688"/>
                  </a:lnTo>
                  <a:lnTo>
                    <a:pt x="14493" y="42200"/>
                  </a:lnTo>
                  <a:cubicBezTo>
                    <a:pt x="15948" y="45697"/>
                    <a:pt x="19962" y="47353"/>
                    <a:pt x="23459" y="45898"/>
                  </a:cubicBezTo>
                  <a:cubicBezTo>
                    <a:pt x="25132" y="45202"/>
                    <a:pt x="26462" y="43873"/>
                    <a:pt x="27158" y="42200"/>
                  </a:cubicBezTo>
                  <a:lnTo>
                    <a:pt x="41697" y="16688"/>
                  </a:lnTo>
                  <a:lnTo>
                    <a:pt x="41697" y="0"/>
                  </a:lnTo>
                </a:path>
              </a:pathLst>
            </a:custGeom>
            <a:noFill/>
            <a:ln w="12700" cap="flat">
              <a:solidFill>
                <a:schemeClr val="accent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655">
              <a:extLst>
                <a:ext uri="{FF2B5EF4-FFF2-40B4-BE49-F238E27FC236}">
                  <a16:creationId xmlns:a16="http://schemas.microsoft.com/office/drawing/2014/main" id="{7F6382EE-1A1A-4EAB-8581-B019896AAED7}"/>
                </a:ext>
              </a:extLst>
            </p:cNvPr>
            <p:cNvSpPr/>
            <p:nvPr/>
          </p:nvSpPr>
          <p:spPr>
            <a:xfrm>
              <a:off x="3367950" y="1801969"/>
              <a:ext cx="83160" cy="75049"/>
            </a:xfrm>
            <a:custGeom>
              <a:avLst/>
              <a:gdLst>
                <a:gd name="connsiteX0" fmla="*/ 0 w 83160"/>
                <a:gd name="connsiteY0" fmla="*/ 75049 h 75049"/>
                <a:gd name="connsiteX1" fmla="*/ 83096 w 83160"/>
                <a:gd name="connsiteY1" fmla="*/ 75049 h 75049"/>
                <a:gd name="connsiteX2" fmla="*/ 75415 w 83160"/>
                <a:gd name="connsiteY2" fmla="*/ 23843 h 75049"/>
                <a:gd name="connsiteX3" fmla="*/ 24780 w 83160"/>
                <a:gd name="connsiteY3" fmla="*/ 0 h 75049"/>
              </a:gdLst>
              <a:ahLst/>
              <a:cxnLst>
                <a:cxn ang="0">
                  <a:pos x="connsiteX0" y="connsiteY0"/>
                </a:cxn>
                <a:cxn ang="0">
                  <a:pos x="connsiteX1" y="connsiteY1"/>
                </a:cxn>
                <a:cxn ang="0">
                  <a:pos x="connsiteX2" y="connsiteY2"/>
                </a:cxn>
                <a:cxn ang="0">
                  <a:pos x="connsiteX3" y="connsiteY3"/>
                </a:cxn>
              </a:cxnLst>
              <a:rect l="l" t="t" r="r" b="b"/>
              <a:pathLst>
                <a:path w="83160" h="75049">
                  <a:moveTo>
                    <a:pt x="0" y="75049"/>
                  </a:moveTo>
                  <a:lnTo>
                    <a:pt x="83096" y="75049"/>
                  </a:lnTo>
                  <a:cubicBezTo>
                    <a:pt x="83279" y="42085"/>
                    <a:pt x="83622" y="38473"/>
                    <a:pt x="75415" y="23843"/>
                  </a:cubicBezTo>
                  <a:cubicBezTo>
                    <a:pt x="66591" y="8070"/>
                    <a:pt x="35707" y="1394"/>
                    <a:pt x="24780" y="0"/>
                  </a:cubicBez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656">
              <a:extLst>
                <a:ext uri="{FF2B5EF4-FFF2-40B4-BE49-F238E27FC236}">
                  <a16:creationId xmlns:a16="http://schemas.microsoft.com/office/drawing/2014/main" id="{B22F77B3-0498-4998-AE7D-8E7A5C639E28}"/>
                </a:ext>
              </a:extLst>
            </p:cNvPr>
            <p:cNvSpPr/>
            <p:nvPr/>
          </p:nvSpPr>
          <p:spPr>
            <a:xfrm>
              <a:off x="3190954" y="1817409"/>
              <a:ext cx="29169" cy="8321"/>
            </a:xfrm>
            <a:custGeom>
              <a:avLst/>
              <a:gdLst>
                <a:gd name="connsiteX0" fmla="*/ 29169 w 29169"/>
                <a:gd name="connsiteY0" fmla="*/ 0 h 8321"/>
                <a:gd name="connsiteX1" fmla="*/ 0 w 29169"/>
                <a:gd name="connsiteY1" fmla="*/ 8321 h 8321"/>
              </a:gdLst>
              <a:ahLst/>
              <a:cxnLst>
                <a:cxn ang="0">
                  <a:pos x="connsiteX0" y="connsiteY0"/>
                </a:cxn>
                <a:cxn ang="0">
                  <a:pos x="connsiteX1" y="connsiteY1"/>
                </a:cxn>
              </a:cxnLst>
              <a:rect l="l" t="t" r="r" b="b"/>
              <a:pathLst>
                <a:path w="29169" h="8321">
                  <a:moveTo>
                    <a:pt x="29169" y="0"/>
                  </a:moveTo>
                  <a:cubicBezTo>
                    <a:pt x="19145" y="1582"/>
                    <a:pt x="9350" y="4376"/>
                    <a:pt x="0" y="8321"/>
                  </a:cubicBezTo>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657">
              <a:extLst>
                <a:ext uri="{FF2B5EF4-FFF2-40B4-BE49-F238E27FC236}">
                  <a16:creationId xmlns:a16="http://schemas.microsoft.com/office/drawing/2014/main" id="{75901A14-A9DD-49F2-935C-25AB7C4BB6CA}"/>
                </a:ext>
              </a:extLst>
            </p:cNvPr>
            <p:cNvSpPr/>
            <p:nvPr/>
          </p:nvSpPr>
          <p:spPr>
            <a:xfrm>
              <a:off x="3417762" y="1852010"/>
              <a:ext cx="2286" cy="16687"/>
            </a:xfrm>
            <a:custGeom>
              <a:avLst/>
              <a:gdLst>
                <a:gd name="connsiteX0" fmla="*/ 0 w 2286"/>
                <a:gd name="connsiteY0" fmla="*/ 0 h 16687"/>
                <a:gd name="connsiteX1" fmla="*/ 0 w 2286"/>
                <a:gd name="connsiteY1" fmla="*/ 16688 h 16687"/>
              </a:gdLst>
              <a:ahLst/>
              <a:cxnLst>
                <a:cxn ang="0">
                  <a:pos x="connsiteX0" y="connsiteY0"/>
                </a:cxn>
                <a:cxn ang="0">
                  <a:pos x="connsiteX1" y="connsiteY1"/>
                </a:cxn>
              </a:cxnLst>
              <a:rect l="l" t="t" r="r" b="b"/>
              <a:pathLst>
                <a:path w="2286" h="16687">
                  <a:moveTo>
                    <a:pt x="0" y="0"/>
                  </a:moveTo>
                  <a:lnTo>
                    <a:pt x="0" y="16688"/>
                  </a:lnTo>
                </a:path>
              </a:pathLst>
            </a:custGeom>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658">
              <a:extLst>
                <a:ext uri="{FF2B5EF4-FFF2-40B4-BE49-F238E27FC236}">
                  <a16:creationId xmlns:a16="http://schemas.microsoft.com/office/drawing/2014/main" id="{873A8A3E-AACB-4293-A77B-0EA1A5AF6A6E}"/>
                </a:ext>
              </a:extLst>
            </p:cNvPr>
            <p:cNvSpPr/>
            <p:nvPr/>
          </p:nvSpPr>
          <p:spPr>
            <a:xfrm>
              <a:off x="3321853" y="1676905"/>
              <a:ext cx="101477" cy="79207"/>
            </a:xfrm>
            <a:custGeom>
              <a:avLst/>
              <a:gdLst>
                <a:gd name="connsiteX0" fmla="*/ 12745 w 101477"/>
                <a:gd name="connsiteY0" fmla="*/ 79208 h 79207"/>
                <a:gd name="connsiteX1" fmla="*/ 13293 w 101477"/>
                <a:gd name="connsiteY1" fmla="*/ 15200 h 79207"/>
                <a:gd name="connsiteX2" fmla="*/ 89760 w 101477"/>
                <a:gd name="connsiteY2" fmla="*/ 17623 h 79207"/>
                <a:gd name="connsiteX3" fmla="*/ 87474 w 101477"/>
                <a:gd name="connsiteY3" fmla="*/ 79208 h 79207"/>
              </a:gdLst>
              <a:ahLst/>
              <a:cxnLst>
                <a:cxn ang="0">
                  <a:pos x="connsiteX0" y="connsiteY0"/>
                </a:cxn>
                <a:cxn ang="0">
                  <a:pos x="connsiteX1" y="connsiteY1"/>
                </a:cxn>
                <a:cxn ang="0">
                  <a:pos x="connsiteX2" y="connsiteY2"/>
                </a:cxn>
                <a:cxn ang="0">
                  <a:pos x="connsiteX3" y="connsiteY3"/>
                </a:cxn>
              </a:cxnLst>
              <a:rect l="l" t="t" r="r" b="b"/>
              <a:pathLst>
                <a:path w="101477" h="79207">
                  <a:moveTo>
                    <a:pt x="12745" y="79208"/>
                  </a:moveTo>
                  <a:cubicBezTo>
                    <a:pt x="2892" y="73013"/>
                    <a:pt x="-10435" y="39225"/>
                    <a:pt x="13293" y="15200"/>
                  </a:cubicBezTo>
                  <a:cubicBezTo>
                    <a:pt x="30347" y="-2105"/>
                    <a:pt x="66511" y="-8735"/>
                    <a:pt x="89760" y="17623"/>
                  </a:cubicBezTo>
                  <a:cubicBezTo>
                    <a:pt x="100961" y="30310"/>
                    <a:pt x="110220" y="63000"/>
                    <a:pt x="87474" y="79208"/>
                  </a:cubicBezTo>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659">
              <a:extLst>
                <a:ext uri="{FF2B5EF4-FFF2-40B4-BE49-F238E27FC236}">
                  <a16:creationId xmlns:a16="http://schemas.microsoft.com/office/drawing/2014/main" id="{8B644886-48C2-4C74-936A-FF965E66FD8E}"/>
                </a:ext>
              </a:extLst>
            </p:cNvPr>
            <p:cNvSpPr/>
            <p:nvPr/>
          </p:nvSpPr>
          <p:spPr>
            <a:xfrm>
              <a:off x="3351034" y="174360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660">
              <a:extLst>
                <a:ext uri="{FF2B5EF4-FFF2-40B4-BE49-F238E27FC236}">
                  <a16:creationId xmlns:a16="http://schemas.microsoft.com/office/drawing/2014/main" id="{6197D481-FC09-4C4A-AEB5-F2D57177B156}"/>
                </a:ext>
              </a:extLst>
            </p:cNvPr>
            <p:cNvSpPr/>
            <p:nvPr/>
          </p:nvSpPr>
          <p:spPr>
            <a:xfrm>
              <a:off x="3380226" y="174360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661">
              <a:extLst>
                <a:ext uri="{FF2B5EF4-FFF2-40B4-BE49-F238E27FC236}">
                  <a16:creationId xmlns:a16="http://schemas.microsoft.com/office/drawing/2014/main" id="{9DC71BEE-20F7-4174-B803-BCF5A3A0E38F}"/>
                </a:ext>
              </a:extLst>
            </p:cNvPr>
            <p:cNvSpPr/>
            <p:nvPr/>
          </p:nvSpPr>
          <p:spPr>
            <a:xfrm>
              <a:off x="3371882" y="1835345"/>
              <a:ext cx="2286" cy="41696"/>
            </a:xfrm>
            <a:custGeom>
              <a:avLst/>
              <a:gdLst>
                <a:gd name="connsiteX0" fmla="*/ 0 w 2286"/>
                <a:gd name="connsiteY0" fmla="*/ 41697 h 41696"/>
                <a:gd name="connsiteX1" fmla="*/ 0 w 2286"/>
                <a:gd name="connsiteY1" fmla="*/ 0 h 41696"/>
              </a:gdLst>
              <a:ahLst/>
              <a:cxnLst>
                <a:cxn ang="0">
                  <a:pos x="connsiteX0" y="connsiteY0"/>
                </a:cxn>
                <a:cxn ang="0">
                  <a:pos x="connsiteX1" y="connsiteY1"/>
                </a:cxn>
              </a:cxnLst>
              <a:rect l="l" t="t" r="r" b="b"/>
              <a:pathLst>
                <a:path w="2286" h="41696">
                  <a:moveTo>
                    <a:pt x="0" y="41697"/>
                  </a:moveTo>
                  <a:lnTo>
                    <a:pt x="0" y="0"/>
                  </a:lnTo>
                </a:path>
              </a:pathLst>
            </a:custGeom>
            <a:ln w="12700" cap="flat">
              <a:solidFill>
                <a:schemeClr val="accent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663">
              <a:extLst>
                <a:ext uri="{FF2B5EF4-FFF2-40B4-BE49-F238E27FC236}">
                  <a16:creationId xmlns:a16="http://schemas.microsoft.com/office/drawing/2014/main" id="{CAD849DB-B43A-4392-95E7-C0A54C3E0A8E}"/>
                </a:ext>
              </a:extLst>
            </p:cNvPr>
            <p:cNvSpPr/>
            <p:nvPr/>
          </p:nvSpPr>
          <p:spPr>
            <a:xfrm>
              <a:off x="3200021" y="1719789"/>
              <a:ext cx="72969" cy="35934"/>
            </a:xfrm>
            <a:custGeom>
              <a:avLst/>
              <a:gdLst>
                <a:gd name="connsiteX0" fmla="*/ 72969 w 72969"/>
                <a:gd name="connsiteY0" fmla="*/ 32643 h 35934"/>
                <a:gd name="connsiteX1" fmla="*/ 65380 w 72969"/>
                <a:gd name="connsiteY1" fmla="*/ 16869 h 35934"/>
                <a:gd name="connsiteX2" fmla="*/ 59527 w 72969"/>
                <a:gd name="connsiteY2" fmla="*/ 4479 h 35934"/>
                <a:gd name="connsiteX3" fmla="*/ 54594 w 72969"/>
                <a:gd name="connsiteY3" fmla="*/ 6 h 35934"/>
                <a:gd name="connsiteX4" fmla="*/ 52007 w 72969"/>
                <a:gd name="connsiteY4" fmla="*/ 936 h 35934"/>
                <a:gd name="connsiteX5" fmla="*/ 23409 w 72969"/>
                <a:gd name="connsiteY5" fmla="*/ 10537 h 35934"/>
                <a:gd name="connsiteX6" fmla="*/ 16002 w 72969"/>
                <a:gd name="connsiteY6" fmla="*/ 15749 h 35934"/>
                <a:gd name="connsiteX7" fmla="*/ 0 w 72969"/>
                <a:gd name="connsiteY7" fmla="*/ 35935 h 3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969" h="35934">
                  <a:moveTo>
                    <a:pt x="72969" y="32643"/>
                  </a:moveTo>
                  <a:cubicBezTo>
                    <a:pt x="71186" y="33100"/>
                    <a:pt x="75438" y="23819"/>
                    <a:pt x="65380" y="16869"/>
                  </a:cubicBezTo>
                  <a:cubicBezTo>
                    <a:pt x="59802" y="13006"/>
                    <a:pt x="59710" y="8365"/>
                    <a:pt x="59527" y="4479"/>
                  </a:cubicBezTo>
                  <a:cubicBezTo>
                    <a:pt x="59400" y="1881"/>
                    <a:pt x="57192" y="-121"/>
                    <a:pt x="54594" y="6"/>
                  </a:cubicBezTo>
                  <a:cubicBezTo>
                    <a:pt x="53658" y="52"/>
                    <a:pt x="52757" y="375"/>
                    <a:pt x="52007" y="936"/>
                  </a:cubicBezTo>
                  <a:cubicBezTo>
                    <a:pt x="43635" y="6898"/>
                    <a:pt x="33682" y="10239"/>
                    <a:pt x="23409" y="10537"/>
                  </a:cubicBezTo>
                  <a:cubicBezTo>
                    <a:pt x="20067" y="10472"/>
                    <a:pt x="17069" y="12582"/>
                    <a:pt x="16002" y="15749"/>
                  </a:cubicBezTo>
                  <a:cubicBezTo>
                    <a:pt x="13716" y="22836"/>
                    <a:pt x="7109" y="30060"/>
                    <a:pt x="0" y="35935"/>
                  </a:cubicBezTo>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664">
              <a:extLst>
                <a:ext uri="{FF2B5EF4-FFF2-40B4-BE49-F238E27FC236}">
                  <a16:creationId xmlns:a16="http://schemas.microsoft.com/office/drawing/2014/main" id="{80B7527A-BE5B-4F5D-B10B-5BEBF76B3DE9}"/>
                </a:ext>
              </a:extLst>
            </p:cNvPr>
            <p:cNvSpPr/>
            <p:nvPr/>
          </p:nvSpPr>
          <p:spPr>
            <a:xfrm>
              <a:off x="3213439" y="1785305"/>
              <a:ext cx="45880" cy="50632"/>
            </a:xfrm>
            <a:custGeom>
              <a:avLst/>
              <a:gdLst>
                <a:gd name="connsiteX0" fmla="*/ 0 w 45880"/>
                <a:gd name="connsiteY0" fmla="*/ 4161 h 50632"/>
                <a:gd name="connsiteX1" fmla="*/ 0 w 45880"/>
                <a:gd name="connsiteY1" fmla="*/ 16688 h 50632"/>
                <a:gd name="connsiteX2" fmla="*/ 16802 w 45880"/>
                <a:gd name="connsiteY2" fmla="*/ 46406 h 50632"/>
                <a:gd name="connsiteX3" fmla="*/ 25768 w 45880"/>
                <a:gd name="connsiteY3" fmla="*/ 50105 h 50632"/>
                <a:gd name="connsiteX4" fmla="*/ 29467 w 45880"/>
                <a:gd name="connsiteY4" fmla="*/ 46406 h 50632"/>
                <a:gd name="connsiteX5" fmla="*/ 45880 w 45880"/>
                <a:gd name="connsiteY5" fmla="*/ 16688 h 50632"/>
                <a:gd name="connsiteX6" fmla="*/ 45880 w 45880"/>
                <a:gd name="connsiteY6" fmla="*/ 0 h 5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80" h="50632">
                  <a:moveTo>
                    <a:pt x="0" y="4161"/>
                  </a:moveTo>
                  <a:lnTo>
                    <a:pt x="0" y="16688"/>
                  </a:lnTo>
                  <a:lnTo>
                    <a:pt x="16802" y="46406"/>
                  </a:lnTo>
                  <a:cubicBezTo>
                    <a:pt x="18257" y="49903"/>
                    <a:pt x="22271" y="51559"/>
                    <a:pt x="25768" y="50105"/>
                  </a:cubicBezTo>
                  <a:cubicBezTo>
                    <a:pt x="27441" y="49409"/>
                    <a:pt x="28771" y="48079"/>
                    <a:pt x="29467" y="46406"/>
                  </a:cubicBezTo>
                  <a:lnTo>
                    <a:pt x="45880" y="16688"/>
                  </a:lnTo>
                  <a:lnTo>
                    <a:pt x="45880" y="0"/>
                  </a:lnTo>
                </a:path>
              </a:pathLst>
            </a:custGeom>
            <a:noFill/>
            <a:ln w="12700" cap="flat">
              <a:solidFill>
                <a:schemeClr val="accent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0" name="Freeform: Shape 1665">
              <a:extLst>
                <a:ext uri="{FF2B5EF4-FFF2-40B4-BE49-F238E27FC236}">
                  <a16:creationId xmlns:a16="http://schemas.microsoft.com/office/drawing/2014/main" id="{BFD2377F-0970-4841-92EE-D83DA7CC2416}"/>
                </a:ext>
              </a:extLst>
            </p:cNvPr>
            <p:cNvSpPr/>
            <p:nvPr/>
          </p:nvSpPr>
          <p:spPr>
            <a:xfrm>
              <a:off x="3159243" y="1802015"/>
              <a:ext cx="83388" cy="75026"/>
            </a:xfrm>
            <a:custGeom>
              <a:avLst/>
              <a:gdLst>
                <a:gd name="connsiteX0" fmla="*/ 83388 w 83388"/>
                <a:gd name="connsiteY0" fmla="*/ 75027 h 75026"/>
                <a:gd name="connsiteX1" fmla="*/ 18 w 83388"/>
                <a:gd name="connsiteY1" fmla="*/ 75027 h 75026"/>
                <a:gd name="connsiteX2" fmla="*/ 7653 w 83388"/>
                <a:gd name="connsiteY2" fmla="*/ 23843 h 75026"/>
                <a:gd name="connsiteX3" fmla="*/ 54196 w 83388"/>
                <a:gd name="connsiteY3" fmla="*/ 0 h 75026"/>
              </a:gdLst>
              <a:ahLst/>
              <a:cxnLst>
                <a:cxn ang="0">
                  <a:pos x="connsiteX0" y="connsiteY0"/>
                </a:cxn>
                <a:cxn ang="0">
                  <a:pos x="connsiteX1" y="connsiteY1"/>
                </a:cxn>
                <a:cxn ang="0">
                  <a:pos x="connsiteX2" y="connsiteY2"/>
                </a:cxn>
                <a:cxn ang="0">
                  <a:pos x="connsiteX3" y="connsiteY3"/>
                </a:cxn>
              </a:cxnLst>
              <a:rect l="l" t="t" r="r" b="b"/>
              <a:pathLst>
                <a:path w="83388" h="75026">
                  <a:moveTo>
                    <a:pt x="83388" y="75027"/>
                  </a:moveTo>
                  <a:lnTo>
                    <a:pt x="18" y="75027"/>
                  </a:lnTo>
                  <a:cubicBezTo>
                    <a:pt x="-165" y="42085"/>
                    <a:pt x="955" y="35753"/>
                    <a:pt x="7653" y="23843"/>
                  </a:cubicBezTo>
                  <a:cubicBezTo>
                    <a:pt x="16500" y="8115"/>
                    <a:pt x="43338" y="1394"/>
                    <a:pt x="54196" y="0"/>
                  </a:cubicBez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666">
              <a:extLst>
                <a:ext uri="{FF2B5EF4-FFF2-40B4-BE49-F238E27FC236}">
                  <a16:creationId xmlns:a16="http://schemas.microsoft.com/office/drawing/2014/main" id="{F3A24FBA-1052-4B85-B271-940A2616B8A4}"/>
                </a:ext>
              </a:extLst>
            </p:cNvPr>
            <p:cNvSpPr/>
            <p:nvPr/>
          </p:nvSpPr>
          <p:spPr>
            <a:xfrm>
              <a:off x="3259319" y="1801992"/>
              <a:ext cx="20848" cy="5349"/>
            </a:xfrm>
            <a:custGeom>
              <a:avLst/>
              <a:gdLst>
                <a:gd name="connsiteX0" fmla="*/ 0 w 20848"/>
                <a:gd name="connsiteY0" fmla="*/ 0 h 5349"/>
                <a:gd name="connsiteX1" fmla="*/ 20848 w 20848"/>
                <a:gd name="connsiteY1" fmla="*/ 5349 h 5349"/>
              </a:gdLst>
              <a:ahLst/>
              <a:cxnLst>
                <a:cxn ang="0">
                  <a:pos x="connsiteX0" y="connsiteY0"/>
                </a:cxn>
                <a:cxn ang="0">
                  <a:pos x="connsiteX1" y="connsiteY1"/>
                </a:cxn>
              </a:cxnLst>
              <a:rect l="l" t="t" r="r" b="b"/>
              <a:pathLst>
                <a:path w="20848" h="5349">
                  <a:moveTo>
                    <a:pt x="0" y="0"/>
                  </a:moveTo>
                  <a:cubicBezTo>
                    <a:pt x="7108" y="1096"/>
                    <a:pt x="14091" y="2887"/>
                    <a:pt x="20848" y="5349"/>
                  </a:cubicBezTo>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667">
              <a:extLst>
                <a:ext uri="{FF2B5EF4-FFF2-40B4-BE49-F238E27FC236}">
                  <a16:creationId xmlns:a16="http://schemas.microsoft.com/office/drawing/2014/main" id="{3351F6A3-4ABF-4E3E-B34A-D08750D2A4A8}"/>
                </a:ext>
              </a:extLst>
            </p:cNvPr>
            <p:cNvSpPr/>
            <p:nvPr/>
          </p:nvSpPr>
          <p:spPr>
            <a:xfrm>
              <a:off x="3192591" y="1843689"/>
              <a:ext cx="2286" cy="33352"/>
            </a:xfrm>
            <a:custGeom>
              <a:avLst/>
              <a:gdLst>
                <a:gd name="connsiteX0" fmla="*/ 0 w 2286"/>
                <a:gd name="connsiteY0" fmla="*/ 0 h 33352"/>
                <a:gd name="connsiteX1" fmla="*/ 0 w 2286"/>
                <a:gd name="connsiteY1" fmla="*/ 33353 h 33352"/>
              </a:gdLst>
              <a:ahLst/>
              <a:cxnLst>
                <a:cxn ang="0">
                  <a:pos x="connsiteX0" y="connsiteY0"/>
                </a:cxn>
                <a:cxn ang="0">
                  <a:pos x="connsiteX1" y="connsiteY1"/>
                </a:cxn>
              </a:cxnLst>
              <a:rect l="l" t="t" r="r" b="b"/>
              <a:pathLst>
                <a:path w="2286" h="33352">
                  <a:moveTo>
                    <a:pt x="0" y="0"/>
                  </a:moveTo>
                  <a:lnTo>
                    <a:pt x="0" y="33353"/>
                  </a:lnTo>
                </a:path>
              </a:pathLst>
            </a:custGeom>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668">
              <a:extLst>
                <a:ext uri="{FF2B5EF4-FFF2-40B4-BE49-F238E27FC236}">
                  <a16:creationId xmlns:a16="http://schemas.microsoft.com/office/drawing/2014/main" id="{6B932717-1056-4C3A-8775-512219D57347}"/>
                </a:ext>
              </a:extLst>
            </p:cNvPr>
            <p:cNvSpPr/>
            <p:nvPr/>
          </p:nvSpPr>
          <p:spPr>
            <a:xfrm>
              <a:off x="3184273" y="1685070"/>
              <a:ext cx="104233" cy="125243"/>
            </a:xfrm>
            <a:custGeom>
              <a:avLst/>
              <a:gdLst>
                <a:gd name="connsiteX0" fmla="*/ 42 w 104233"/>
                <a:gd name="connsiteY0" fmla="*/ 125244 h 125243"/>
                <a:gd name="connsiteX1" fmla="*/ 42 w 104233"/>
                <a:gd name="connsiteY1" fmla="*/ 53280 h 125243"/>
                <a:gd name="connsiteX2" fmla="*/ 7586 w 104233"/>
                <a:gd name="connsiteY2" fmla="*/ 22625 h 125243"/>
                <a:gd name="connsiteX3" fmla="*/ 58358 w 104233"/>
                <a:gd name="connsiteY3" fmla="*/ 177 h 125243"/>
                <a:gd name="connsiteX4" fmla="*/ 83367 w 104233"/>
                <a:gd name="connsiteY4" fmla="*/ 25185 h 125243"/>
                <a:gd name="connsiteX5" fmla="*/ 104215 w 104233"/>
                <a:gd name="connsiteY5" fmla="*/ 46034 h 125243"/>
                <a:gd name="connsiteX6" fmla="*/ 104215 w 104233"/>
                <a:gd name="connsiteY6" fmla="*/ 112739 h 12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33" h="125243">
                  <a:moveTo>
                    <a:pt x="42" y="125244"/>
                  </a:moveTo>
                  <a:lnTo>
                    <a:pt x="42" y="53280"/>
                  </a:lnTo>
                  <a:cubicBezTo>
                    <a:pt x="-371" y="42556"/>
                    <a:pt x="2243" y="31932"/>
                    <a:pt x="7586" y="22625"/>
                  </a:cubicBezTo>
                  <a:cubicBezTo>
                    <a:pt x="21668" y="885"/>
                    <a:pt x="44528" y="-692"/>
                    <a:pt x="58358" y="177"/>
                  </a:cubicBezTo>
                  <a:cubicBezTo>
                    <a:pt x="66519" y="679"/>
                    <a:pt x="82293" y="3811"/>
                    <a:pt x="83367" y="25185"/>
                  </a:cubicBezTo>
                  <a:cubicBezTo>
                    <a:pt x="83367" y="25185"/>
                    <a:pt x="104947" y="20385"/>
                    <a:pt x="104215" y="46034"/>
                  </a:cubicBezTo>
                  <a:lnTo>
                    <a:pt x="104215" y="112739"/>
                  </a:lnTo>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669">
              <a:extLst>
                <a:ext uri="{FF2B5EF4-FFF2-40B4-BE49-F238E27FC236}">
                  <a16:creationId xmlns:a16="http://schemas.microsoft.com/office/drawing/2014/main" id="{D6A951CE-6CED-4273-A4D6-5D6D06A93AEF}"/>
                </a:ext>
              </a:extLst>
            </p:cNvPr>
            <p:cNvSpPr/>
            <p:nvPr/>
          </p:nvSpPr>
          <p:spPr>
            <a:xfrm>
              <a:off x="3238471" y="1835345"/>
              <a:ext cx="2286" cy="41696"/>
            </a:xfrm>
            <a:custGeom>
              <a:avLst/>
              <a:gdLst>
                <a:gd name="connsiteX0" fmla="*/ 0 w 2286"/>
                <a:gd name="connsiteY0" fmla="*/ 0 h 41696"/>
                <a:gd name="connsiteX1" fmla="*/ 0 w 2286"/>
                <a:gd name="connsiteY1" fmla="*/ 41697 h 41696"/>
              </a:gdLst>
              <a:ahLst/>
              <a:cxnLst>
                <a:cxn ang="0">
                  <a:pos x="connsiteX0" y="connsiteY0"/>
                </a:cxn>
                <a:cxn ang="0">
                  <a:pos x="connsiteX1" y="connsiteY1"/>
                </a:cxn>
              </a:cxnLst>
              <a:rect l="l" t="t" r="r" b="b"/>
              <a:pathLst>
                <a:path w="2286" h="41696">
                  <a:moveTo>
                    <a:pt x="0" y="0"/>
                  </a:moveTo>
                  <a:lnTo>
                    <a:pt x="0" y="41697"/>
                  </a:lnTo>
                </a:path>
              </a:pathLst>
            </a:custGeom>
            <a:ln w="12700" cap="flat">
              <a:solidFill>
                <a:schemeClr val="accent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670">
              <a:extLst>
                <a:ext uri="{FF2B5EF4-FFF2-40B4-BE49-F238E27FC236}">
                  <a16:creationId xmlns:a16="http://schemas.microsoft.com/office/drawing/2014/main" id="{C36C2E73-BE24-41B0-8CF2-76117C71350D}"/>
                </a:ext>
              </a:extLst>
            </p:cNvPr>
            <p:cNvSpPr/>
            <p:nvPr/>
          </p:nvSpPr>
          <p:spPr>
            <a:xfrm>
              <a:off x="3217600" y="174776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671">
              <a:extLst>
                <a:ext uri="{FF2B5EF4-FFF2-40B4-BE49-F238E27FC236}">
                  <a16:creationId xmlns:a16="http://schemas.microsoft.com/office/drawing/2014/main" id="{9E88CC89-176A-4C67-9FFC-4B78B6218C0C}"/>
                </a:ext>
              </a:extLst>
            </p:cNvPr>
            <p:cNvSpPr/>
            <p:nvPr/>
          </p:nvSpPr>
          <p:spPr>
            <a:xfrm>
              <a:off x="3242632" y="174776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672">
              <a:extLst>
                <a:ext uri="{FF2B5EF4-FFF2-40B4-BE49-F238E27FC236}">
                  <a16:creationId xmlns:a16="http://schemas.microsoft.com/office/drawing/2014/main" id="{0B2DC81E-0A6C-40C2-88A5-51F4F8707035}"/>
                </a:ext>
              </a:extLst>
            </p:cNvPr>
            <p:cNvSpPr/>
            <p:nvPr/>
          </p:nvSpPr>
          <p:spPr>
            <a:xfrm>
              <a:off x="3206558" y="1726280"/>
              <a:ext cx="32438" cy="3623"/>
            </a:xfrm>
            <a:custGeom>
              <a:avLst/>
              <a:gdLst>
                <a:gd name="connsiteX0" fmla="*/ 32438 w 32438"/>
                <a:gd name="connsiteY0" fmla="*/ 1166 h 3623"/>
                <a:gd name="connsiteX1" fmla="*/ 0 w 32438"/>
                <a:gd name="connsiteY1" fmla="*/ 0 h 3623"/>
              </a:gdLst>
              <a:ahLst/>
              <a:cxnLst>
                <a:cxn ang="0">
                  <a:pos x="connsiteX0" y="connsiteY0"/>
                </a:cxn>
                <a:cxn ang="0">
                  <a:pos x="connsiteX1" y="connsiteY1"/>
                </a:cxn>
              </a:cxnLst>
              <a:rect l="l" t="t" r="r" b="b"/>
              <a:pathLst>
                <a:path w="32438" h="3623">
                  <a:moveTo>
                    <a:pt x="32438" y="1166"/>
                  </a:moveTo>
                  <a:cubicBezTo>
                    <a:pt x="32438" y="1166"/>
                    <a:pt x="15568" y="7407"/>
                    <a:pt x="0" y="0"/>
                  </a:cubicBezTo>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58" name="Freeform: Shape 1673">
              <a:extLst>
                <a:ext uri="{FF2B5EF4-FFF2-40B4-BE49-F238E27FC236}">
                  <a16:creationId xmlns:a16="http://schemas.microsoft.com/office/drawing/2014/main" id="{DF0AC3CA-A549-47A4-AEF5-08299544738B}"/>
                </a:ext>
              </a:extLst>
            </p:cNvPr>
            <p:cNvSpPr/>
            <p:nvPr/>
          </p:nvSpPr>
          <p:spPr>
            <a:xfrm>
              <a:off x="3194100" y="1751152"/>
              <a:ext cx="10949" cy="7978"/>
            </a:xfrm>
            <a:custGeom>
              <a:avLst/>
              <a:gdLst>
                <a:gd name="connsiteX0" fmla="*/ 0 w 10949"/>
                <a:gd name="connsiteY0" fmla="*/ 7978 h 7978"/>
                <a:gd name="connsiteX1" fmla="*/ 10950 w 10949"/>
                <a:gd name="connsiteY1" fmla="*/ 0 h 7978"/>
              </a:gdLst>
              <a:ahLst/>
              <a:cxnLst>
                <a:cxn ang="0">
                  <a:pos x="connsiteX0" y="connsiteY0"/>
                </a:cxn>
                <a:cxn ang="0">
                  <a:pos x="connsiteX1" y="connsiteY1"/>
                </a:cxn>
              </a:cxnLst>
              <a:rect l="l" t="t" r="r" b="b"/>
              <a:pathLst>
                <a:path w="10949" h="7978">
                  <a:moveTo>
                    <a:pt x="0" y="7978"/>
                  </a:moveTo>
                  <a:cubicBezTo>
                    <a:pt x="4084" y="5972"/>
                    <a:pt x="7788" y="3272"/>
                    <a:pt x="10950" y="0"/>
                  </a:cubicBezTo>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59" name="Freeform: Shape 1674">
              <a:extLst>
                <a:ext uri="{FF2B5EF4-FFF2-40B4-BE49-F238E27FC236}">
                  <a16:creationId xmlns:a16="http://schemas.microsoft.com/office/drawing/2014/main" id="{A752BE79-734A-4A06-AC98-41EE5BB639FD}"/>
                </a:ext>
              </a:extLst>
            </p:cNvPr>
            <p:cNvSpPr/>
            <p:nvPr/>
          </p:nvSpPr>
          <p:spPr>
            <a:xfrm>
              <a:off x="3209279" y="1847850"/>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0" name="Freeform: Shape 1675">
              <a:extLst>
                <a:ext uri="{FF2B5EF4-FFF2-40B4-BE49-F238E27FC236}">
                  <a16:creationId xmlns:a16="http://schemas.microsoft.com/office/drawing/2014/main" id="{89E1FEDF-E5B3-4F21-8AE0-C86B9FC0F04A}"/>
                </a:ext>
              </a:extLst>
            </p:cNvPr>
            <p:cNvSpPr/>
            <p:nvPr/>
          </p:nvSpPr>
          <p:spPr>
            <a:xfrm>
              <a:off x="3212868" y="1707398"/>
              <a:ext cx="23728" cy="5920"/>
            </a:xfrm>
            <a:custGeom>
              <a:avLst/>
              <a:gdLst>
                <a:gd name="connsiteX0" fmla="*/ 0 w 23728"/>
                <a:gd name="connsiteY0" fmla="*/ 0 h 5920"/>
                <a:gd name="connsiteX1" fmla="*/ 23729 w 23728"/>
                <a:gd name="connsiteY1" fmla="*/ 5921 h 5920"/>
              </a:gdLst>
              <a:ahLst/>
              <a:cxnLst>
                <a:cxn ang="0">
                  <a:pos x="connsiteX0" y="connsiteY0"/>
                </a:cxn>
                <a:cxn ang="0">
                  <a:pos x="connsiteX1" y="connsiteY1"/>
                </a:cxn>
              </a:cxnLst>
              <a:rect l="l" t="t" r="r" b="b"/>
              <a:pathLst>
                <a:path w="23728" h="5920">
                  <a:moveTo>
                    <a:pt x="0" y="0"/>
                  </a:moveTo>
                  <a:cubicBezTo>
                    <a:pt x="7439" y="3526"/>
                    <a:pt x="15505" y="5539"/>
                    <a:pt x="23729" y="5921"/>
                  </a:cubicBezTo>
                </a:path>
              </a:pathLst>
            </a:custGeom>
            <a:noFill/>
            <a:ln w="1270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1" name="Freeform: Shape 1653">
              <a:extLst>
                <a:ext uri="{FF2B5EF4-FFF2-40B4-BE49-F238E27FC236}">
                  <a16:creationId xmlns:a16="http://schemas.microsoft.com/office/drawing/2014/main" id="{6E386CF3-81B5-4B48-BB86-DCA43ACFB0E2}"/>
                </a:ext>
              </a:extLst>
            </p:cNvPr>
            <p:cNvSpPr/>
            <p:nvPr/>
          </p:nvSpPr>
          <p:spPr>
            <a:xfrm>
              <a:off x="3334369" y="1726944"/>
              <a:ext cx="75049" cy="66708"/>
            </a:xfrm>
            <a:custGeom>
              <a:avLst/>
              <a:gdLst>
                <a:gd name="connsiteX0" fmla="*/ 75049 w 75049"/>
                <a:gd name="connsiteY0" fmla="*/ 23546 h 66708"/>
                <a:gd name="connsiteX1" fmla="*/ 35067 w 75049"/>
                <a:gd name="connsiteY1" fmla="*/ 66660 h 66708"/>
                <a:gd name="connsiteX2" fmla="*/ 0 w 75049"/>
                <a:gd name="connsiteY2" fmla="*/ 26838 h 66708"/>
                <a:gd name="connsiteX3" fmla="*/ 0 w 75049"/>
                <a:gd name="connsiteY3" fmla="*/ 0 h 66708"/>
                <a:gd name="connsiteX4" fmla="*/ 75049 w 75049"/>
                <a:gd name="connsiteY4" fmla="*/ 0 h 66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9" h="66708">
                  <a:moveTo>
                    <a:pt x="75049" y="23546"/>
                  </a:moveTo>
                  <a:cubicBezTo>
                    <a:pt x="74204" y="44577"/>
                    <a:pt x="67940" y="67917"/>
                    <a:pt x="35067" y="66660"/>
                  </a:cubicBezTo>
                  <a:cubicBezTo>
                    <a:pt x="5761" y="65517"/>
                    <a:pt x="457" y="46520"/>
                    <a:pt x="0" y="26838"/>
                  </a:cubicBezTo>
                  <a:lnTo>
                    <a:pt x="0" y="0"/>
                  </a:lnTo>
                  <a:cubicBezTo>
                    <a:pt x="0" y="0"/>
                    <a:pt x="42748" y="9144"/>
                    <a:pt x="75049" y="0"/>
                  </a:cubicBezTo>
                  <a:close/>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2" name="Freeform: Shape 1662">
              <a:extLst>
                <a:ext uri="{FF2B5EF4-FFF2-40B4-BE49-F238E27FC236}">
                  <a16:creationId xmlns:a16="http://schemas.microsoft.com/office/drawing/2014/main" id="{1D433DA5-5BBA-46DA-99A2-E68BA95596C1}"/>
                </a:ext>
              </a:extLst>
            </p:cNvPr>
            <p:cNvSpPr/>
            <p:nvPr/>
          </p:nvSpPr>
          <p:spPr>
            <a:xfrm>
              <a:off x="3200683" y="1750832"/>
              <a:ext cx="71894" cy="42911"/>
            </a:xfrm>
            <a:custGeom>
              <a:avLst/>
              <a:gdLst>
                <a:gd name="connsiteX0" fmla="*/ 0 w 71894"/>
                <a:gd name="connsiteY0" fmla="*/ 3292 h 42911"/>
                <a:gd name="connsiteX1" fmla="*/ 33604 w 71894"/>
                <a:gd name="connsiteY1" fmla="*/ 42862 h 42911"/>
                <a:gd name="connsiteX2" fmla="*/ 71895 w 71894"/>
                <a:gd name="connsiteY2" fmla="*/ 0 h 42911"/>
              </a:gdLst>
              <a:ahLst/>
              <a:cxnLst>
                <a:cxn ang="0">
                  <a:pos x="connsiteX0" y="connsiteY0"/>
                </a:cxn>
                <a:cxn ang="0">
                  <a:pos x="connsiteX1" y="connsiteY1"/>
                </a:cxn>
                <a:cxn ang="0">
                  <a:pos x="connsiteX2" y="connsiteY2"/>
                </a:cxn>
              </a:cxnLst>
              <a:rect l="l" t="t" r="r" b="b"/>
              <a:pathLst>
                <a:path w="71894" h="42911">
                  <a:moveTo>
                    <a:pt x="0" y="3292"/>
                  </a:moveTo>
                  <a:cubicBezTo>
                    <a:pt x="434" y="22860"/>
                    <a:pt x="5509" y="41742"/>
                    <a:pt x="33604" y="42862"/>
                  </a:cubicBezTo>
                  <a:cubicBezTo>
                    <a:pt x="65105" y="44120"/>
                    <a:pt x="71095" y="20917"/>
                    <a:pt x="71895" y="0"/>
                  </a:cubicBezTo>
                </a:path>
              </a:pathLst>
            </a:custGeom>
            <a:noFill/>
            <a:ln w="12700" cap="flat">
              <a:solidFill>
                <a:schemeClr val="tx1"/>
              </a:solidFill>
              <a:prstDash val="solid"/>
              <a:miter/>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63" name="Group 162">
            <a:extLst>
              <a:ext uri="{FF2B5EF4-FFF2-40B4-BE49-F238E27FC236}">
                <a16:creationId xmlns:a16="http://schemas.microsoft.com/office/drawing/2014/main" id="{816A4989-8AF9-4B6D-94D1-434950F41DD0}"/>
              </a:ext>
            </a:extLst>
          </p:cNvPr>
          <p:cNvGrpSpPr/>
          <p:nvPr/>
        </p:nvGrpSpPr>
        <p:grpSpPr>
          <a:xfrm>
            <a:off x="4675283" y="2640523"/>
            <a:ext cx="453787" cy="298484"/>
            <a:chOff x="10846647" y="3340449"/>
            <a:chExt cx="422297" cy="259731"/>
          </a:xfrm>
        </p:grpSpPr>
        <p:sp>
          <p:nvSpPr>
            <p:cNvPr id="164" name="Freeform: Shape 2270">
              <a:extLst>
                <a:ext uri="{FF2B5EF4-FFF2-40B4-BE49-F238E27FC236}">
                  <a16:creationId xmlns:a16="http://schemas.microsoft.com/office/drawing/2014/main" id="{EE815739-2C07-4183-AB31-9F04F909FD60}"/>
                </a:ext>
              </a:extLst>
            </p:cNvPr>
            <p:cNvSpPr/>
            <p:nvPr/>
          </p:nvSpPr>
          <p:spPr>
            <a:xfrm>
              <a:off x="10904849" y="3583929"/>
              <a:ext cx="265690" cy="13705"/>
            </a:xfrm>
            <a:custGeom>
              <a:avLst/>
              <a:gdLst>
                <a:gd name="connsiteX0" fmla="*/ 993457 w 993457"/>
                <a:gd name="connsiteY0" fmla="*/ 51245 h 51244"/>
                <a:gd name="connsiteX1" fmla="*/ 0 w 993457"/>
                <a:gd name="connsiteY1" fmla="*/ 51245 h 51244"/>
                <a:gd name="connsiteX2" fmla="*/ 0 w 993457"/>
                <a:gd name="connsiteY2" fmla="*/ 0 h 51244"/>
              </a:gdLst>
              <a:ahLst/>
              <a:cxnLst>
                <a:cxn ang="0">
                  <a:pos x="connsiteX0" y="connsiteY0"/>
                </a:cxn>
                <a:cxn ang="0">
                  <a:pos x="connsiteX1" y="connsiteY1"/>
                </a:cxn>
                <a:cxn ang="0">
                  <a:pos x="connsiteX2" y="connsiteY2"/>
                </a:cxn>
              </a:cxnLst>
              <a:rect l="l" t="t" r="r" b="b"/>
              <a:pathLst>
                <a:path w="993457" h="51244">
                  <a:moveTo>
                    <a:pt x="993457" y="51245"/>
                  </a:moveTo>
                  <a:lnTo>
                    <a:pt x="0" y="51245"/>
                  </a:lnTo>
                  <a:lnTo>
                    <a:pt x="0" y="0"/>
                  </a:lnTo>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5" name="Freeform: Shape 2271">
              <a:extLst>
                <a:ext uri="{FF2B5EF4-FFF2-40B4-BE49-F238E27FC236}">
                  <a16:creationId xmlns:a16="http://schemas.microsoft.com/office/drawing/2014/main" id="{1D6BBB60-2D1D-4CC0-9570-A558A604F916}"/>
                </a:ext>
              </a:extLst>
            </p:cNvPr>
            <p:cNvSpPr/>
            <p:nvPr/>
          </p:nvSpPr>
          <p:spPr>
            <a:xfrm>
              <a:off x="11188574" y="3597633"/>
              <a:ext cx="28377" cy="2547"/>
            </a:xfrm>
            <a:custGeom>
              <a:avLst/>
              <a:gdLst>
                <a:gd name="connsiteX0" fmla="*/ 106108 w 106108"/>
                <a:gd name="connsiteY0" fmla="*/ 0 h 9525"/>
                <a:gd name="connsiteX1" fmla="*/ 0 w 106108"/>
                <a:gd name="connsiteY1" fmla="*/ 0 h 9525"/>
              </a:gdLst>
              <a:ahLst/>
              <a:cxnLst>
                <a:cxn ang="0">
                  <a:pos x="connsiteX0" y="connsiteY0"/>
                </a:cxn>
                <a:cxn ang="0">
                  <a:pos x="connsiteX1" y="connsiteY1"/>
                </a:cxn>
              </a:cxnLst>
              <a:rect l="l" t="t" r="r" b="b"/>
              <a:pathLst>
                <a:path w="106108" h="9525">
                  <a:moveTo>
                    <a:pt x="106108" y="0"/>
                  </a:moveTo>
                  <a:lnTo>
                    <a:pt x="0" y="0"/>
                  </a:lnTo>
                </a:path>
              </a:pathLst>
            </a:custGeom>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6" name="Freeform: Shape 2272">
              <a:extLst>
                <a:ext uri="{FF2B5EF4-FFF2-40B4-BE49-F238E27FC236}">
                  <a16:creationId xmlns:a16="http://schemas.microsoft.com/office/drawing/2014/main" id="{3AC0C9A0-E13C-4BDC-9428-7BC79451CD18}"/>
                </a:ext>
              </a:extLst>
            </p:cNvPr>
            <p:cNvSpPr/>
            <p:nvPr/>
          </p:nvSpPr>
          <p:spPr>
            <a:xfrm>
              <a:off x="11083700" y="3366181"/>
              <a:ext cx="185244" cy="231453"/>
            </a:xfrm>
            <a:custGeom>
              <a:avLst/>
              <a:gdLst>
                <a:gd name="connsiteX0" fmla="*/ 0 w 692658"/>
                <a:gd name="connsiteY0" fmla="*/ 0 h 865441"/>
                <a:gd name="connsiteX1" fmla="*/ 692658 w 692658"/>
                <a:gd name="connsiteY1" fmla="*/ 0 h 865441"/>
                <a:gd name="connsiteX2" fmla="*/ 692658 w 692658"/>
                <a:gd name="connsiteY2" fmla="*/ 865442 h 865441"/>
                <a:gd name="connsiteX3" fmla="*/ 555403 w 692658"/>
                <a:gd name="connsiteY3" fmla="*/ 865442 h 865441"/>
              </a:gdLst>
              <a:ahLst/>
              <a:cxnLst>
                <a:cxn ang="0">
                  <a:pos x="connsiteX0" y="connsiteY0"/>
                </a:cxn>
                <a:cxn ang="0">
                  <a:pos x="connsiteX1" y="connsiteY1"/>
                </a:cxn>
                <a:cxn ang="0">
                  <a:pos x="connsiteX2" y="connsiteY2"/>
                </a:cxn>
                <a:cxn ang="0">
                  <a:pos x="connsiteX3" y="connsiteY3"/>
                </a:cxn>
              </a:cxnLst>
              <a:rect l="l" t="t" r="r" b="b"/>
              <a:pathLst>
                <a:path w="692658" h="865441">
                  <a:moveTo>
                    <a:pt x="0" y="0"/>
                  </a:moveTo>
                  <a:lnTo>
                    <a:pt x="692658" y="0"/>
                  </a:lnTo>
                  <a:lnTo>
                    <a:pt x="692658" y="865442"/>
                  </a:lnTo>
                  <a:lnTo>
                    <a:pt x="555403" y="865442"/>
                  </a:lnTo>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7" name="Freeform: Shape 2273">
              <a:extLst>
                <a:ext uri="{FF2B5EF4-FFF2-40B4-BE49-F238E27FC236}">
                  <a16:creationId xmlns:a16="http://schemas.microsoft.com/office/drawing/2014/main" id="{D88683F6-BDD4-4448-A5D0-8D5FB069436B}"/>
                </a:ext>
              </a:extLst>
            </p:cNvPr>
            <p:cNvSpPr/>
            <p:nvPr/>
          </p:nvSpPr>
          <p:spPr>
            <a:xfrm>
              <a:off x="11010361" y="3366181"/>
              <a:ext cx="46617" cy="2547"/>
            </a:xfrm>
            <a:custGeom>
              <a:avLst/>
              <a:gdLst>
                <a:gd name="connsiteX0" fmla="*/ 0 w 174307"/>
                <a:gd name="connsiteY0" fmla="*/ 0 h 9525"/>
                <a:gd name="connsiteX1" fmla="*/ 174308 w 174307"/>
                <a:gd name="connsiteY1" fmla="*/ 0 h 9525"/>
              </a:gdLst>
              <a:ahLst/>
              <a:cxnLst>
                <a:cxn ang="0">
                  <a:pos x="connsiteX0" y="connsiteY0"/>
                </a:cxn>
                <a:cxn ang="0">
                  <a:pos x="connsiteX1" y="connsiteY1"/>
                </a:cxn>
              </a:cxnLst>
              <a:rect l="l" t="t" r="r" b="b"/>
              <a:pathLst>
                <a:path w="174307" h="9525">
                  <a:moveTo>
                    <a:pt x="0" y="0"/>
                  </a:moveTo>
                  <a:lnTo>
                    <a:pt x="174308" y="0"/>
                  </a:lnTo>
                </a:path>
              </a:pathLst>
            </a:custGeom>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8" name="Freeform: Shape 2274">
              <a:extLst>
                <a:ext uri="{FF2B5EF4-FFF2-40B4-BE49-F238E27FC236}">
                  <a16:creationId xmlns:a16="http://schemas.microsoft.com/office/drawing/2014/main" id="{27584F62-E1DC-46DD-B3F7-58F4E3471315}"/>
                </a:ext>
              </a:extLst>
            </p:cNvPr>
            <p:cNvSpPr/>
            <p:nvPr/>
          </p:nvSpPr>
          <p:spPr>
            <a:xfrm>
              <a:off x="10992886" y="3400494"/>
              <a:ext cx="239350" cy="162827"/>
            </a:xfrm>
            <a:custGeom>
              <a:avLst/>
              <a:gdLst>
                <a:gd name="connsiteX0" fmla="*/ 103442 w 894968"/>
                <a:gd name="connsiteY0" fmla="*/ 0 h 608837"/>
                <a:gd name="connsiteX1" fmla="*/ 894969 w 894968"/>
                <a:gd name="connsiteY1" fmla="*/ 0 h 608837"/>
                <a:gd name="connsiteX2" fmla="*/ 894969 w 894968"/>
                <a:gd name="connsiteY2" fmla="*/ 608838 h 608837"/>
                <a:gd name="connsiteX3" fmla="*/ 0 w 894968"/>
                <a:gd name="connsiteY3" fmla="*/ 608838 h 608837"/>
              </a:gdLst>
              <a:ahLst/>
              <a:cxnLst>
                <a:cxn ang="0">
                  <a:pos x="connsiteX0" y="connsiteY0"/>
                </a:cxn>
                <a:cxn ang="0">
                  <a:pos x="connsiteX1" y="connsiteY1"/>
                </a:cxn>
                <a:cxn ang="0">
                  <a:pos x="connsiteX2" y="connsiteY2"/>
                </a:cxn>
                <a:cxn ang="0">
                  <a:pos x="connsiteX3" y="connsiteY3"/>
                </a:cxn>
              </a:cxnLst>
              <a:rect l="l" t="t" r="r" b="b"/>
              <a:pathLst>
                <a:path w="894968" h="608837">
                  <a:moveTo>
                    <a:pt x="103442" y="0"/>
                  </a:moveTo>
                  <a:lnTo>
                    <a:pt x="894969" y="0"/>
                  </a:lnTo>
                  <a:lnTo>
                    <a:pt x="894969" y="608838"/>
                  </a:lnTo>
                  <a:lnTo>
                    <a:pt x="0" y="608838"/>
                  </a:lnTo>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9" name="Freeform: Shape 2275">
              <a:extLst>
                <a:ext uri="{FF2B5EF4-FFF2-40B4-BE49-F238E27FC236}">
                  <a16:creationId xmlns:a16="http://schemas.microsoft.com/office/drawing/2014/main" id="{F98B9CA4-0FF5-4CAF-90C7-43CEE0BD3378}"/>
                </a:ext>
              </a:extLst>
            </p:cNvPr>
            <p:cNvSpPr/>
            <p:nvPr/>
          </p:nvSpPr>
          <p:spPr>
            <a:xfrm>
              <a:off x="10994338" y="3506998"/>
              <a:ext cx="206387" cy="2547"/>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0" name="Freeform: Shape 2276">
              <a:extLst>
                <a:ext uri="{FF2B5EF4-FFF2-40B4-BE49-F238E27FC236}">
                  <a16:creationId xmlns:a16="http://schemas.microsoft.com/office/drawing/2014/main" id="{8E39FADD-5549-44E5-8EDF-2993F251A83E}"/>
                </a:ext>
              </a:extLst>
            </p:cNvPr>
            <p:cNvSpPr/>
            <p:nvPr/>
          </p:nvSpPr>
          <p:spPr>
            <a:xfrm>
              <a:off x="10994338" y="3533236"/>
              <a:ext cx="206387" cy="2547"/>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1" name="Freeform: Shape 2277">
              <a:extLst>
                <a:ext uri="{FF2B5EF4-FFF2-40B4-BE49-F238E27FC236}">
                  <a16:creationId xmlns:a16="http://schemas.microsoft.com/office/drawing/2014/main" id="{D77FA05E-19FE-4AD6-8268-BC6C2A0C4C01}"/>
                </a:ext>
              </a:extLst>
            </p:cNvPr>
            <p:cNvSpPr/>
            <p:nvPr/>
          </p:nvSpPr>
          <p:spPr>
            <a:xfrm>
              <a:off x="11066046" y="3428260"/>
              <a:ext cx="41980" cy="41980"/>
            </a:xfrm>
            <a:custGeom>
              <a:avLst/>
              <a:gdLst>
                <a:gd name="connsiteX0" fmla="*/ 156972 w 156971"/>
                <a:gd name="connsiteY0" fmla="*/ 78486 h 156971"/>
                <a:gd name="connsiteX1" fmla="*/ 78486 w 156971"/>
                <a:gd name="connsiteY1" fmla="*/ 156972 h 156971"/>
                <a:gd name="connsiteX2" fmla="*/ 0 w 156971"/>
                <a:gd name="connsiteY2" fmla="*/ 78486 h 156971"/>
                <a:gd name="connsiteX3" fmla="*/ 78486 w 156971"/>
                <a:gd name="connsiteY3" fmla="*/ 0 h 156971"/>
                <a:gd name="connsiteX4" fmla="*/ 156972 w 156971"/>
                <a:gd name="connsiteY4" fmla="*/ 78486 h 1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1" h="156971">
                  <a:moveTo>
                    <a:pt x="156972" y="78486"/>
                  </a:moveTo>
                  <a:cubicBezTo>
                    <a:pt x="156972" y="121833"/>
                    <a:pt x="121833" y="156972"/>
                    <a:pt x="78486" y="156972"/>
                  </a:cubicBezTo>
                  <a:cubicBezTo>
                    <a:pt x="35139" y="156972"/>
                    <a:pt x="0" y="121833"/>
                    <a:pt x="0" y="78486"/>
                  </a:cubicBezTo>
                  <a:cubicBezTo>
                    <a:pt x="0" y="35139"/>
                    <a:pt x="35139" y="0"/>
                    <a:pt x="78486" y="0"/>
                  </a:cubicBezTo>
                  <a:cubicBezTo>
                    <a:pt x="121833" y="0"/>
                    <a:pt x="156972" y="35139"/>
                    <a:pt x="156972" y="78486"/>
                  </a:cubicBezTo>
                  <a:close/>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2" name="Freeform: Shape 2278">
              <a:extLst>
                <a:ext uri="{FF2B5EF4-FFF2-40B4-BE49-F238E27FC236}">
                  <a16:creationId xmlns:a16="http://schemas.microsoft.com/office/drawing/2014/main" id="{C503ABDE-2DB0-4607-ABFF-B149DF9B42F4}"/>
                </a:ext>
              </a:extLst>
            </p:cNvPr>
            <p:cNvSpPr/>
            <p:nvPr/>
          </p:nvSpPr>
          <p:spPr>
            <a:xfrm>
              <a:off x="10846647" y="3340449"/>
              <a:ext cx="152476" cy="152428"/>
            </a:xfrm>
            <a:custGeom>
              <a:avLst/>
              <a:gdLst>
                <a:gd name="connsiteX0" fmla="*/ 294210 w 570132"/>
                <a:gd name="connsiteY0" fmla="*/ 3060 h 569956"/>
                <a:gd name="connsiteX1" fmla="*/ 319071 w 570132"/>
                <a:gd name="connsiteY1" fmla="*/ 22682 h 569956"/>
                <a:gd name="connsiteX2" fmla="*/ 333549 w 570132"/>
                <a:gd name="connsiteY2" fmla="*/ 24968 h 569956"/>
                <a:gd name="connsiteX3" fmla="*/ 363267 w 570132"/>
                <a:gd name="connsiteY3" fmla="*/ 14014 h 569956"/>
                <a:gd name="connsiteX4" fmla="*/ 380888 w 570132"/>
                <a:gd name="connsiteY4" fmla="*/ 19729 h 569956"/>
                <a:gd name="connsiteX5" fmla="*/ 398985 w 570132"/>
                <a:gd name="connsiteY5" fmla="*/ 46208 h 569956"/>
                <a:gd name="connsiteX6" fmla="*/ 412035 w 570132"/>
                <a:gd name="connsiteY6" fmla="*/ 52876 h 569956"/>
                <a:gd name="connsiteX7" fmla="*/ 443658 w 570132"/>
                <a:gd name="connsiteY7" fmla="*/ 51638 h 569956"/>
                <a:gd name="connsiteX8" fmla="*/ 458707 w 570132"/>
                <a:gd name="connsiteY8" fmla="*/ 62496 h 569956"/>
                <a:gd name="connsiteX9" fmla="*/ 467280 w 570132"/>
                <a:gd name="connsiteY9" fmla="*/ 92976 h 569956"/>
                <a:gd name="connsiteX10" fmla="*/ 477090 w 570132"/>
                <a:gd name="connsiteY10" fmla="*/ 103358 h 569956"/>
                <a:gd name="connsiteX11" fmla="*/ 507570 w 570132"/>
                <a:gd name="connsiteY11" fmla="*/ 111931 h 569956"/>
                <a:gd name="connsiteX12" fmla="*/ 518524 w 570132"/>
                <a:gd name="connsiteY12" fmla="*/ 126885 h 569956"/>
                <a:gd name="connsiteX13" fmla="*/ 517286 w 570132"/>
                <a:gd name="connsiteY13" fmla="*/ 158508 h 569956"/>
                <a:gd name="connsiteX14" fmla="*/ 523858 w 570132"/>
                <a:gd name="connsiteY14" fmla="*/ 171557 h 569956"/>
                <a:gd name="connsiteX15" fmla="*/ 550242 w 570132"/>
                <a:gd name="connsiteY15" fmla="*/ 189083 h 569956"/>
                <a:gd name="connsiteX16" fmla="*/ 555957 w 570132"/>
                <a:gd name="connsiteY16" fmla="*/ 206705 h 569956"/>
                <a:gd name="connsiteX17" fmla="*/ 545004 w 570132"/>
                <a:gd name="connsiteY17" fmla="*/ 236708 h 569956"/>
                <a:gd name="connsiteX18" fmla="*/ 547290 w 570132"/>
                <a:gd name="connsiteY18" fmla="*/ 251186 h 569956"/>
                <a:gd name="connsiteX19" fmla="*/ 566911 w 570132"/>
                <a:gd name="connsiteY19" fmla="*/ 276047 h 569956"/>
                <a:gd name="connsiteX20" fmla="*/ 566911 w 570132"/>
                <a:gd name="connsiteY20" fmla="*/ 294525 h 569956"/>
                <a:gd name="connsiteX21" fmla="*/ 547290 w 570132"/>
                <a:gd name="connsiteY21" fmla="*/ 319385 h 569956"/>
                <a:gd name="connsiteX22" fmla="*/ 545004 w 570132"/>
                <a:gd name="connsiteY22" fmla="*/ 333863 h 569956"/>
                <a:gd name="connsiteX23" fmla="*/ 555958 w 570132"/>
                <a:gd name="connsiteY23" fmla="*/ 363581 h 569956"/>
                <a:gd name="connsiteX24" fmla="*/ 550243 w 570132"/>
                <a:gd name="connsiteY24" fmla="*/ 381203 h 569956"/>
                <a:gd name="connsiteX25" fmla="*/ 523858 w 570132"/>
                <a:gd name="connsiteY25" fmla="*/ 398633 h 569956"/>
                <a:gd name="connsiteX26" fmla="*/ 517286 w 570132"/>
                <a:gd name="connsiteY26" fmla="*/ 411683 h 569956"/>
                <a:gd name="connsiteX27" fmla="*/ 518524 w 570132"/>
                <a:gd name="connsiteY27" fmla="*/ 443306 h 569956"/>
                <a:gd name="connsiteX28" fmla="*/ 507570 w 570132"/>
                <a:gd name="connsiteY28" fmla="*/ 458355 h 569956"/>
                <a:gd name="connsiteX29" fmla="*/ 477090 w 570132"/>
                <a:gd name="connsiteY29" fmla="*/ 466928 h 569956"/>
                <a:gd name="connsiteX30" fmla="*/ 466803 w 570132"/>
                <a:gd name="connsiteY30" fmla="*/ 477215 h 569956"/>
                <a:gd name="connsiteX31" fmla="*/ 458231 w 570132"/>
                <a:gd name="connsiteY31" fmla="*/ 507695 h 569956"/>
                <a:gd name="connsiteX32" fmla="*/ 443181 w 570132"/>
                <a:gd name="connsiteY32" fmla="*/ 518648 h 569956"/>
                <a:gd name="connsiteX33" fmla="*/ 411558 w 570132"/>
                <a:gd name="connsiteY33" fmla="*/ 517410 h 569956"/>
                <a:gd name="connsiteX34" fmla="*/ 398509 w 570132"/>
                <a:gd name="connsiteY34" fmla="*/ 523982 h 569956"/>
                <a:gd name="connsiteX35" fmla="*/ 380983 w 570132"/>
                <a:gd name="connsiteY35" fmla="*/ 550367 h 569956"/>
                <a:gd name="connsiteX36" fmla="*/ 363362 w 570132"/>
                <a:gd name="connsiteY36" fmla="*/ 556082 h 569956"/>
                <a:gd name="connsiteX37" fmla="*/ 333644 w 570132"/>
                <a:gd name="connsiteY37" fmla="*/ 545128 h 569956"/>
                <a:gd name="connsiteX38" fmla="*/ 319166 w 570132"/>
                <a:gd name="connsiteY38" fmla="*/ 547414 h 569956"/>
                <a:gd name="connsiteX39" fmla="*/ 294210 w 570132"/>
                <a:gd name="connsiteY39" fmla="*/ 566750 h 569956"/>
                <a:gd name="connsiteX40" fmla="*/ 275637 w 570132"/>
                <a:gd name="connsiteY40" fmla="*/ 566750 h 569956"/>
                <a:gd name="connsiteX41" fmla="*/ 250776 w 570132"/>
                <a:gd name="connsiteY41" fmla="*/ 547128 h 569956"/>
                <a:gd name="connsiteX42" fmla="*/ 236394 w 570132"/>
                <a:gd name="connsiteY42" fmla="*/ 544842 h 569956"/>
                <a:gd name="connsiteX43" fmla="*/ 206676 w 570132"/>
                <a:gd name="connsiteY43" fmla="*/ 555796 h 569956"/>
                <a:gd name="connsiteX44" fmla="*/ 189055 w 570132"/>
                <a:gd name="connsiteY44" fmla="*/ 550081 h 569956"/>
                <a:gd name="connsiteX45" fmla="*/ 171433 w 570132"/>
                <a:gd name="connsiteY45" fmla="*/ 523697 h 569956"/>
                <a:gd name="connsiteX46" fmla="*/ 158384 w 570132"/>
                <a:gd name="connsiteY46" fmla="*/ 517124 h 569956"/>
                <a:gd name="connsiteX47" fmla="*/ 126761 w 570132"/>
                <a:gd name="connsiteY47" fmla="*/ 518363 h 569956"/>
                <a:gd name="connsiteX48" fmla="*/ 111807 w 570132"/>
                <a:gd name="connsiteY48" fmla="*/ 507409 h 569956"/>
                <a:gd name="connsiteX49" fmla="*/ 103234 w 570132"/>
                <a:gd name="connsiteY49" fmla="*/ 476929 h 569956"/>
                <a:gd name="connsiteX50" fmla="*/ 92852 w 570132"/>
                <a:gd name="connsiteY50" fmla="*/ 466642 h 569956"/>
                <a:gd name="connsiteX51" fmla="*/ 62372 w 570132"/>
                <a:gd name="connsiteY51" fmla="*/ 458069 h 569956"/>
                <a:gd name="connsiteX52" fmla="*/ 51513 w 570132"/>
                <a:gd name="connsiteY52" fmla="*/ 443020 h 569956"/>
                <a:gd name="connsiteX53" fmla="*/ 52752 w 570132"/>
                <a:gd name="connsiteY53" fmla="*/ 411397 h 569956"/>
                <a:gd name="connsiteX54" fmla="*/ 46560 w 570132"/>
                <a:gd name="connsiteY54" fmla="*/ 398633 h 569956"/>
                <a:gd name="connsiteX55" fmla="*/ 19890 w 570132"/>
                <a:gd name="connsiteY55" fmla="*/ 380822 h 569956"/>
                <a:gd name="connsiteX56" fmla="*/ 14080 w 570132"/>
                <a:gd name="connsiteY56" fmla="*/ 363200 h 569956"/>
                <a:gd name="connsiteX57" fmla="*/ 25129 w 570132"/>
                <a:gd name="connsiteY57" fmla="*/ 333482 h 569956"/>
                <a:gd name="connsiteX58" fmla="*/ 22843 w 570132"/>
                <a:gd name="connsiteY58" fmla="*/ 319005 h 569956"/>
                <a:gd name="connsiteX59" fmla="*/ 3222 w 570132"/>
                <a:gd name="connsiteY59" fmla="*/ 293858 h 569956"/>
                <a:gd name="connsiteX60" fmla="*/ 3222 w 570132"/>
                <a:gd name="connsiteY60" fmla="*/ 275380 h 569956"/>
                <a:gd name="connsiteX61" fmla="*/ 22843 w 570132"/>
                <a:gd name="connsiteY61" fmla="*/ 250520 h 569956"/>
                <a:gd name="connsiteX62" fmla="*/ 25129 w 570132"/>
                <a:gd name="connsiteY62" fmla="*/ 236708 h 569956"/>
                <a:gd name="connsiteX63" fmla="*/ 14080 w 570132"/>
                <a:gd name="connsiteY63" fmla="*/ 206990 h 569956"/>
                <a:gd name="connsiteX64" fmla="*/ 19890 w 570132"/>
                <a:gd name="connsiteY64" fmla="*/ 189083 h 569956"/>
                <a:gd name="connsiteX65" fmla="*/ 46560 w 570132"/>
                <a:gd name="connsiteY65" fmla="*/ 171367 h 569956"/>
                <a:gd name="connsiteX66" fmla="*/ 53228 w 570132"/>
                <a:gd name="connsiteY66" fmla="*/ 158318 h 569956"/>
                <a:gd name="connsiteX67" fmla="*/ 51990 w 570132"/>
                <a:gd name="connsiteY67" fmla="*/ 126695 h 569956"/>
                <a:gd name="connsiteX68" fmla="*/ 62848 w 570132"/>
                <a:gd name="connsiteY68" fmla="*/ 111740 h 569956"/>
                <a:gd name="connsiteX69" fmla="*/ 93328 w 570132"/>
                <a:gd name="connsiteY69" fmla="*/ 103168 h 569956"/>
                <a:gd name="connsiteX70" fmla="*/ 103710 w 570132"/>
                <a:gd name="connsiteY70" fmla="*/ 92786 h 569956"/>
                <a:gd name="connsiteX71" fmla="*/ 112283 w 570132"/>
                <a:gd name="connsiteY71" fmla="*/ 62306 h 569956"/>
                <a:gd name="connsiteX72" fmla="*/ 127237 w 570132"/>
                <a:gd name="connsiteY72" fmla="*/ 51447 h 569956"/>
                <a:gd name="connsiteX73" fmla="*/ 158860 w 570132"/>
                <a:gd name="connsiteY73" fmla="*/ 52685 h 569956"/>
                <a:gd name="connsiteX74" fmla="*/ 171909 w 570132"/>
                <a:gd name="connsiteY74" fmla="*/ 46018 h 569956"/>
                <a:gd name="connsiteX75" fmla="*/ 189435 w 570132"/>
                <a:gd name="connsiteY75" fmla="*/ 19729 h 569956"/>
                <a:gd name="connsiteX76" fmla="*/ 207057 w 570132"/>
                <a:gd name="connsiteY76" fmla="*/ 14014 h 569956"/>
                <a:gd name="connsiteX77" fmla="*/ 236775 w 570132"/>
                <a:gd name="connsiteY77" fmla="*/ 24968 h 569956"/>
                <a:gd name="connsiteX78" fmla="*/ 251157 w 570132"/>
                <a:gd name="connsiteY78" fmla="*/ 22682 h 569956"/>
                <a:gd name="connsiteX79" fmla="*/ 276018 w 570132"/>
                <a:gd name="connsiteY79" fmla="*/ 3060 h 569956"/>
                <a:gd name="connsiteX80" fmla="*/ 294210 w 570132"/>
                <a:gd name="connsiteY80" fmla="*/ 3060 h 5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0132" h="569956">
                  <a:moveTo>
                    <a:pt x="294210" y="3060"/>
                  </a:moveTo>
                  <a:lnTo>
                    <a:pt x="319071" y="22682"/>
                  </a:lnTo>
                  <a:cubicBezTo>
                    <a:pt x="323167" y="25919"/>
                    <a:pt x="328655" y="26785"/>
                    <a:pt x="333549" y="24968"/>
                  </a:cubicBezTo>
                  <a:lnTo>
                    <a:pt x="363267" y="14014"/>
                  </a:lnTo>
                  <a:cubicBezTo>
                    <a:pt x="369754" y="11538"/>
                    <a:pt x="377089" y="13917"/>
                    <a:pt x="380888" y="19729"/>
                  </a:cubicBezTo>
                  <a:lnTo>
                    <a:pt x="398985" y="46208"/>
                  </a:lnTo>
                  <a:cubicBezTo>
                    <a:pt x="401874" y="50556"/>
                    <a:pt x="406819" y="53083"/>
                    <a:pt x="412035" y="52876"/>
                  </a:cubicBezTo>
                  <a:lnTo>
                    <a:pt x="443658" y="51638"/>
                  </a:lnTo>
                  <a:cubicBezTo>
                    <a:pt x="450585" y="51330"/>
                    <a:pt x="456815" y="55825"/>
                    <a:pt x="458707" y="62496"/>
                  </a:cubicBezTo>
                  <a:lnTo>
                    <a:pt x="467280" y="92976"/>
                  </a:lnTo>
                  <a:cubicBezTo>
                    <a:pt x="468595" y="97867"/>
                    <a:pt x="472282" y="101769"/>
                    <a:pt x="477090" y="103358"/>
                  </a:cubicBezTo>
                  <a:lnTo>
                    <a:pt x="507570" y="111931"/>
                  </a:lnTo>
                  <a:cubicBezTo>
                    <a:pt x="514223" y="113809"/>
                    <a:pt x="518740" y="119976"/>
                    <a:pt x="518524" y="126885"/>
                  </a:cubicBezTo>
                  <a:lnTo>
                    <a:pt x="517286" y="158508"/>
                  </a:lnTo>
                  <a:cubicBezTo>
                    <a:pt x="517020" y="163713"/>
                    <a:pt x="519518" y="168673"/>
                    <a:pt x="523858" y="171557"/>
                  </a:cubicBezTo>
                  <a:lnTo>
                    <a:pt x="550242" y="189083"/>
                  </a:lnTo>
                  <a:cubicBezTo>
                    <a:pt x="555965" y="192950"/>
                    <a:pt x="558321" y="200215"/>
                    <a:pt x="555957" y="206705"/>
                  </a:cubicBezTo>
                  <a:lnTo>
                    <a:pt x="545004" y="236708"/>
                  </a:lnTo>
                  <a:cubicBezTo>
                    <a:pt x="543186" y="241603"/>
                    <a:pt x="544053" y="247090"/>
                    <a:pt x="547290" y="251186"/>
                  </a:cubicBezTo>
                  <a:lnTo>
                    <a:pt x="566911" y="276047"/>
                  </a:lnTo>
                  <a:cubicBezTo>
                    <a:pt x="571207" y="281457"/>
                    <a:pt x="571207" y="289115"/>
                    <a:pt x="566911" y="294525"/>
                  </a:cubicBezTo>
                  <a:lnTo>
                    <a:pt x="547290" y="319385"/>
                  </a:lnTo>
                  <a:cubicBezTo>
                    <a:pt x="544053" y="323482"/>
                    <a:pt x="543186" y="328969"/>
                    <a:pt x="545004" y="333863"/>
                  </a:cubicBezTo>
                  <a:lnTo>
                    <a:pt x="555958" y="363581"/>
                  </a:lnTo>
                  <a:cubicBezTo>
                    <a:pt x="558322" y="370071"/>
                    <a:pt x="555965" y="377336"/>
                    <a:pt x="550243" y="381203"/>
                  </a:cubicBezTo>
                  <a:lnTo>
                    <a:pt x="523858" y="398633"/>
                  </a:lnTo>
                  <a:cubicBezTo>
                    <a:pt x="519533" y="401531"/>
                    <a:pt x="517039" y="406482"/>
                    <a:pt x="517286" y="411683"/>
                  </a:cubicBezTo>
                  <a:lnTo>
                    <a:pt x="518524" y="443306"/>
                  </a:lnTo>
                  <a:cubicBezTo>
                    <a:pt x="518785" y="450249"/>
                    <a:pt x="514258" y="456469"/>
                    <a:pt x="507570" y="458355"/>
                  </a:cubicBezTo>
                  <a:lnTo>
                    <a:pt x="477090" y="466928"/>
                  </a:lnTo>
                  <a:cubicBezTo>
                    <a:pt x="472122" y="468361"/>
                    <a:pt x="468237" y="472246"/>
                    <a:pt x="466803" y="477215"/>
                  </a:cubicBezTo>
                  <a:lnTo>
                    <a:pt x="458231" y="507695"/>
                  </a:lnTo>
                  <a:cubicBezTo>
                    <a:pt x="456345" y="514382"/>
                    <a:pt x="450125" y="518909"/>
                    <a:pt x="443181" y="518648"/>
                  </a:cubicBezTo>
                  <a:lnTo>
                    <a:pt x="411558" y="517410"/>
                  </a:lnTo>
                  <a:cubicBezTo>
                    <a:pt x="406358" y="517163"/>
                    <a:pt x="401407" y="519657"/>
                    <a:pt x="398509" y="523982"/>
                  </a:cubicBezTo>
                  <a:lnTo>
                    <a:pt x="380983" y="550367"/>
                  </a:lnTo>
                  <a:cubicBezTo>
                    <a:pt x="377117" y="556089"/>
                    <a:pt x="369851" y="558446"/>
                    <a:pt x="363362" y="556082"/>
                  </a:cubicBezTo>
                  <a:lnTo>
                    <a:pt x="333644" y="545128"/>
                  </a:lnTo>
                  <a:cubicBezTo>
                    <a:pt x="328750" y="543310"/>
                    <a:pt x="323262" y="544177"/>
                    <a:pt x="319166" y="547414"/>
                  </a:cubicBezTo>
                  <a:lnTo>
                    <a:pt x="294210" y="566750"/>
                  </a:lnTo>
                  <a:cubicBezTo>
                    <a:pt x="288758" y="571026"/>
                    <a:pt x="281090" y="571026"/>
                    <a:pt x="275637" y="566750"/>
                  </a:cubicBezTo>
                  <a:lnTo>
                    <a:pt x="250776" y="547128"/>
                  </a:lnTo>
                  <a:cubicBezTo>
                    <a:pt x="246718" y="543890"/>
                    <a:pt x="241256" y="543022"/>
                    <a:pt x="236394" y="544842"/>
                  </a:cubicBezTo>
                  <a:lnTo>
                    <a:pt x="206676" y="555796"/>
                  </a:lnTo>
                  <a:cubicBezTo>
                    <a:pt x="200186" y="558160"/>
                    <a:pt x="192921" y="555804"/>
                    <a:pt x="189055" y="550081"/>
                  </a:cubicBezTo>
                  <a:lnTo>
                    <a:pt x="171433" y="523697"/>
                  </a:lnTo>
                  <a:cubicBezTo>
                    <a:pt x="168548" y="519356"/>
                    <a:pt x="163589" y="516858"/>
                    <a:pt x="158384" y="517124"/>
                  </a:cubicBezTo>
                  <a:lnTo>
                    <a:pt x="126761" y="518363"/>
                  </a:lnTo>
                  <a:cubicBezTo>
                    <a:pt x="119841" y="518614"/>
                    <a:pt x="113654" y="514082"/>
                    <a:pt x="111807" y="507409"/>
                  </a:cubicBezTo>
                  <a:lnTo>
                    <a:pt x="103234" y="476929"/>
                  </a:lnTo>
                  <a:cubicBezTo>
                    <a:pt x="101783" y="471937"/>
                    <a:pt x="97857" y="468048"/>
                    <a:pt x="92852" y="466642"/>
                  </a:cubicBezTo>
                  <a:lnTo>
                    <a:pt x="62372" y="458069"/>
                  </a:lnTo>
                  <a:cubicBezTo>
                    <a:pt x="55701" y="456177"/>
                    <a:pt x="51206" y="449947"/>
                    <a:pt x="51513" y="443020"/>
                  </a:cubicBezTo>
                  <a:lnTo>
                    <a:pt x="52752" y="411397"/>
                  </a:lnTo>
                  <a:cubicBezTo>
                    <a:pt x="52966" y="406372"/>
                    <a:pt x="50639" y="401576"/>
                    <a:pt x="46560" y="398633"/>
                  </a:cubicBezTo>
                  <a:lnTo>
                    <a:pt x="19890" y="380822"/>
                  </a:lnTo>
                  <a:cubicBezTo>
                    <a:pt x="14103" y="377005"/>
                    <a:pt x="11698" y="369711"/>
                    <a:pt x="14080" y="363200"/>
                  </a:cubicBezTo>
                  <a:lnTo>
                    <a:pt x="25129" y="333482"/>
                  </a:lnTo>
                  <a:cubicBezTo>
                    <a:pt x="26947" y="328588"/>
                    <a:pt x="26080" y="323101"/>
                    <a:pt x="22843" y="319005"/>
                  </a:cubicBezTo>
                  <a:lnTo>
                    <a:pt x="3222" y="293858"/>
                  </a:lnTo>
                  <a:cubicBezTo>
                    <a:pt x="-1074" y="288448"/>
                    <a:pt x="-1074" y="280791"/>
                    <a:pt x="3222" y="275380"/>
                  </a:cubicBezTo>
                  <a:lnTo>
                    <a:pt x="22843" y="250520"/>
                  </a:lnTo>
                  <a:cubicBezTo>
                    <a:pt x="25846" y="246579"/>
                    <a:pt x="26702" y="241407"/>
                    <a:pt x="25129" y="236708"/>
                  </a:cubicBezTo>
                  <a:lnTo>
                    <a:pt x="14080" y="206990"/>
                  </a:lnTo>
                  <a:cubicBezTo>
                    <a:pt x="11545" y="200398"/>
                    <a:pt x="13968" y="192931"/>
                    <a:pt x="19890" y="189083"/>
                  </a:cubicBezTo>
                  <a:lnTo>
                    <a:pt x="46560" y="171367"/>
                  </a:lnTo>
                  <a:cubicBezTo>
                    <a:pt x="50922" y="168492"/>
                    <a:pt x="53454" y="163537"/>
                    <a:pt x="53228" y="158318"/>
                  </a:cubicBezTo>
                  <a:lnTo>
                    <a:pt x="51990" y="126695"/>
                  </a:lnTo>
                  <a:cubicBezTo>
                    <a:pt x="51727" y="119802"/>
                    <a:pt x="56213" y="113625"/>
                    <a:pt x="62848" y="111740"/>
                  </a:cubicBezTo>
                  <a:lnTo>
                    <a:pt x="93328" y="103168"/>
                  </a:lnTo>
                  <a:cubicBezTo>
                    <a:pt x="98367" y="101761"/>
                    <a:pt x="102304" y="97824"/>
                    <a:pt x="103710" y="92786"/>
                  </a:cubicBezTo>
                  <a:lnTo>
                    <a:pt x="112283" y="62306"/>
                  </a:lnTo>
                  <a:cubicBezTo>
                    <a:pt x="114137" y="55650"/>
                    <a:pt x="120334" y="51150"/>
                    <a:pt x="127237" y="51447"/>
                  </a:cubicBezTo>
                  <a:lnTo>
                    <a:pt x="158860" y="52685"/>
                  </a:lnTo>
                  <a:cubicBezTo>
                    <a:pt x="164080" y="52911"/>
                    <a:pt x="169034" y="50380"/>
                    <a:pt x="171909" y="46018"/>
                  </a:cubicBezTo>
                  <a:lnTo>
                    <a:pt x="189435" y="19729"/>
                  </a:lnTo>
                  <a:cubicBezTo>
                    <a:pt x="193235" y="13917"/>
                    <a:pt x="200570" y="11538"/>
                    <a:pt x="207057" y="14014"/>
                  </a:cubicBezTo>
                  <a:lnTo>
                    <a:pt x="236775" y="24968"/>
                  </a:lnTo>
                  <a:cubicBezTo>
                    <a:pt x="241637" y="26788"/>
                    <a:pt x="247099" y="25920"/>
                    <a:pt x="251157" y="22682"/>
                  </a:cubicBezTo>
                  <a:lnTo>
                    <a:pt x="276018" y="3060"/>
                  </a:lnTo>
                  <a:cubicBezTo>
                    <a:pt x="281396" y="-1020"/>
                    <a:pt x="288833" y="-1020"/>
                    <a:pt x="294210" y="3060"/>
                  </a:cubicBezTo>
                  <a:close/>
                </a:path>
              </a:pathLst>
            </a:custGeom>
            <a:noFill/>
            <a:ln w="9525"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3" name="Freeform: Shape 2279">
              <a:extLst>
                <a:ext uri="{FF2B5EF4-FFF2-40B4-BE49-F238E27FC236}">
                  <a16:creationId xmlns:a16="http://schemas.microsoft.com/office/drawing/2014/main" id="{7BBBDBD5-6D68-4A36-B78F-CFC14977D4C5}"/>
                </a:ext>
              </a:extLst>
            </p:cNvPr>
            <p:cNvSpPr/>
            <p:nvPr/>
          </p:nvSpPr>
          <p:spPr>
            <a:xfrm>
              <a:off x="10882331" y="3375504"/>
              <a:ext cx="81108" cy="81108"/>
            </a:xfrm>
            <a:custGeom>
              <a:avLst/>
              <a:gdLst>
                <a:gd name="connsiteX0" fmla="*/ 303276 w 303276"/>
                <a:gd name="connsiteY0" fmla="*/ 151638 h 303276"/>
                <a:gd name="connsiteX1" fmla="*/ 151638 w 303276"/>
                <a:gd name="connsiteY1" fmla="*/ 303276 h 303276"/>
                <a:gd name="connsiteX2" fmla="*/ 0 w 303276"/>
                <a:gd name="connsiteY2" fmla="*/ 151638 h 303276"/>
                <a:gd name="connsiteX3" fmla="*/ 151638 w 303276"/>
                <a:gd name="connsiteY3" fmla="*/ 0 h 303276"/>
                <a:gd name="connsiteX4" fmla="*/ 303276 w 303276"/>
                <a:gd name="connsiteY4" fmla="*/ 151638 h 30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276" h="303276">
                  <a:moveTo>
                    <a:pt x="303276" y="151638"/>
                  </a:moveTo>
                  <a:cubicBezTo>
                    <a:pt x="303276" y="235385"/>
                    <a:pt x="235385" y="303276"/>
                    <a:pt x="151638" y="303276"/>
                  </a:cubicBezTo>
                  <a:cubicBezTo>
                    <a:pt x="67891" y="303276"/>
                    <a:pt x="0" y="235385"/>
                    <a:pt x="0" y="151638"/>
                  </a:cubicBezTo>
                  <a:cubicBezTo>
                    <a:pt x="0" y="67891"/>
                    <a:pt x="67891" y="0"/>
                    <a:pt x="151638" y="0"/>
                  </a:cubicBezTo>
                  <a:cubicBezTo>
                    <a:pt x="235385" y="0"/>
                    <a:pt x="303276" y="67891"/>
                    <a:pt x="303276" y="151638"/>
                  </a:cubicBezTo>
                  <a:close/>
                </a:path>
              </a:pathLst>
            </a:custGeom>
            <a:noFill/>
            <a:ln w="9525"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4" name="Freeform: Shape 2280">
              <a:extLst>
                <a:ext uri="{FF2B5EF4-FFF2-40B4-BE49-F238E27FC236}">
                  <a16:creationId xmlns:a16="http://schemas.microsoft.com/office/drawing/2014/main" id="{4474A46C-EAB8-4490-871E-C105904A1C9C}"/>
                </a:ext>
              </a:extLst>
            </p:cNvPr>
            <p:cNvSpPr/>
            <p:nvPr/>
          </p:nvSpPr>
          <p:spPr>
            <a:xfrm>
              <a:off x="10915905" y="3498898"/>
              <a:ext cx="50933" cy="70591"/>
            </a:xfrm>
            <a:custGeom>
              <a:avLst/>
              <a:gdLst>
                <a:gd name="connsiteX0" fmla="*/ 0 w 190446"/>
                <a:gd name="connsiteY0" fmla="*/ 10097 h 263952"/>
                <a:gd name="connsiteX1" fmla="*/ 54959 w 190446"/>
                <a:gd name="connsiteY1" fmla="*/ 252317 h 263952"/>
                <a:gd name="connsiteX2" fmla="*/ 73033 w 190446"/>
                <a:gd name="connsiteY2" fmla="*/ 263556 h 263952"/>
                <a:gd name="connsiteX3" fmla="*/ 82487 w 190446"/>
                <a:gd name="connsiteY3" fmla="*/ 256699 h 263952"/>
                <a:gd name="connsiteX4" fmla="*/ 106775 w 190446"/>
                <a:gd name="connsiteY4" fmla="*/ 215741 h 263952"/>
                <a:gd name="connsiteX5" fmla="*/ 127282 w 190446"/>
                <a:gd name="connsiteY5" fmla="*/ 210570 h 263952"/>
                <a:gd name="connsiteX6" fmla="*/ 128206 w 190446"/>
                <a:gd name="connsiteY6" fmla="*/ 211169 h 263952"/>
                <a:gd name="connsiteX7" fmla="*/ 166878 w 190446"/>
                <a:gd name="connsiteY7" fmla="*/ 238125 h 263952"/>
                <a:gd name="connsiteX8" fmla="*/ 187716 w 190446"/>
                <a:gd name="connsiteY8" fmla="*/ 234515 h 263952"/>
                <a:gd name="connsiteX9" fmla="*/ 190119 w 190446"/>
                <a:gd name="connsiteY9" fmla="*/ 222790 h 263952"/>
                <a:gd name="connsiteX10" fmla="*/ 142494 w 190446"/>
                <a:gd name="connsiteY10" fmla="*/ 0 h 2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46" h="263952">
                  <a:moveTo>
                    <a:pt x="0" y="10097"/>
                  </a:moveTo>
                  <a:lnTo>
                    <a:pt x="54959" y="252317"/>
                  </a:lnTo>
                  <a:cubicBezTo>
                    <a:pt x="56847" y="260412"/>
                    <a:pt x="64939" y="265443"/>
                    <a:pt x="73033" y="263556"/>
                  </a:cubicBezTo>
                  <a:cubicBezTo>
                    <a:pt x="76979" y="262636"/>
                    <a:pt x="80387" y="260164"/>
                    <a:pt x="82487" y="256699"/>
                  </a:cubicBezTo>
                  <a:lnTo>
                    <a:pt x="106775" y="215741"/>
                  </a:lnTo>
                  <a:cubicBezTo>
                    <a:pt x="111010" y="208650"/>
                    <a:pt x="120191" y="206335"/>
                    <a:pt x="127282" y="210570"/>
                  </a:cubicBezTo>
                  <a:cubicBezTo>
                    <a:pt x="127597" y="210758"/>
                    <a:pt x="127906" y="210958"/>
                    <a:pt x="128206" y="211169"/>
                  </a:cubicBezTo>
                  <a:lnTo>
                    <a:pt x="166878" y="238125"/>
                  </a:lnTo>
                  <a:cubicBezTo>
                    <a:pt x="173629" y="242882"/>
                    <a:pt x="182959" y="241266"/>
                    <a:pt x="187716" y="234515"/>
                  </a:cubicBezTo>
                  <a:cubicBezTo>
                    <a:pt x="190114" y="231111"/>
                    <a:pt x="190985" y="226862"/>
                    <a:pt x="190119" y="222790"/>
                  </a:cubicBezTo>
                  <a:lnTo>
                    <a:pt x="142494" y="0"/>
                  </a:lnTo>
                </a:path>
              </a:pathLst>
            </a:custGeom>
            <a:noFill/>
            <a:ln w="9525"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5" name="Freeform: Shape 2281">
              <a:extLst>
                <a:ext uri="{FF2B5EF4-FFF2-40B4-BE49-F238E27FC236}">
                  <a16:creationId xmlns:a16="http://schemas.microsoft.com/office/drawing/2014/main" id="{9A1D01FC-8F8A-4259-977F-BD1F81D533D8}"/>
                </a:ext>
              </a:extLst>
            </p:cNvPr>
            <p:cNvSpPr/>
            <p:nvPr/>
          </p:nvSpPr>
          <p:spPr>
            <a:xfrm>
              <a:off x="10870974" y="3492912"/>
              <a:ext cx="41313" cy="76447"/>
            </a:xfrm>
            <a:custGeom>
              <a:avLst/>
              <a:gdLst>
                <a:gd name="connsiteX0" fmla="*/ 53037 w 154477"/>
                <a:gd name="connsiteY0" fmla="*/ 0 h 285849"/>
                <a:gd name="connsiteX1" fmla="*/ 363 w 154477"/>
                <a:gd name="connsiteY1" fmla="*/ 245078 h 285849"/>
                <a:gd name="connsiteX2" fmla="*/ 11611 w 154477"/>
                <a:gd name="connsiteY2" fmla="*/ 262828 h 285849"/>
                <a:gd name="connsiteX3" fmla="*/ 23509 w 154477"/>
                <a:gd name="connsiteY3" fmla="*/ 260413 h 285849"/>
                <a:gd name="connsiteX4" fmla="*/ 62181 w 154477"/>
                <a:gd name="connsiteY4" fmla="*/ 233458 h 285849"/>
                <a:gd name="connsiteX5" fmla="*/ 83012 w 154477"/>
                <a:gd name="connsiteY5" fmla="*/ 237105 h 285849"/>
                <a:gd name="connsiteX6" fmla="*/ 83612 w 154477"/>
                <a:gd name="connsiteY6" fmla="*/ 238030 h 285849"/>
                <a:gd name="connsiteX7" fmla="*/ 107996 w 154477"/>
                <a:gd name="connsiteY7" fmla="*/ 278606 h 285849"/>
                <a:gd name="connsiteX8" fmla="*/ 128521 w 154477"/>
                <a:gd name="connsiteY8" fmla="*/ 283704 h 285849"/>
                <a:gd name="connsiteX9" fmla="*/ 135428 w 154477"/>
                <a:gd name="connsiteY9" fmla="*/ 274034 h 285849"/>
                <a:gd name="connsiteX10" fmla="*/ 154478 w 154477"/>
                <a:gd name="connsiteY10" fmla="*/ 183547 h 28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77" h="285849">
                  <a:moveTo>
                    <a:pt x="53037" y="0"/>
                  </a:moveTo>
                  <a:lnTo>
                    <a:pt x="363" y="245078"/>
                  </a:lnTo>
                  <a:cubicBezTo>
                    <a:pt x="-1432" y="253086"/>
                    <a:pt x="3603" y="261033"/>
                    <a:pt x="11611" y="262828"/>
                  </a:cubicBezTo>
                  <a:cubicBezTo>
                    <a:pt x="15740" y="263754"/>
                    <a:pt x="20068" y="262876"/>
                    <a:pt x="23509" y="260413"/>
                  </a:cubicBezTo>
                  <a:lnTo>
                    <a:pt x="62181" y="233458"/>
                  </a:lnTo>
                  <a:cubicBezTo>
                    <a:pt x="68940" y="228712"/>
                    <a:pt x="78267" y="230345"/>
                    <a:pt x="83012" y="237105"/>
                  </a:cubicBezTo>
                  <a:cubicBezTo>
                    <a:pt x="83223" y="237406"/>
                    <a:pt x="83423" y="237714"/>
                    <a:pt x="83612" y="238030"/>
                  </a:cubicBezTo>
                  <a:lnTo>
                    <a:pt x="107996" y="278606"/>
                  </a:lnTo>
                  <a:cubicBezTo>
                    <a:pt x="112256" y="285682"/>
                    <a:pt x="121445" y="287964"/>
                    <a:pt x="128521" y="283704"/>
                  </a:cubicBezTo>
                  <a:cubicBezTo>
                    <a:pt x="132060" y="281573"/>
                    <a:pt x="134560" y="278073"/>
                    <a:pt x="135428" y="274034"/>
                  </a:cubicBezTo>
                  <a:lnTo>
                    <a:pt x="154478" y="183547"/>
                  </a:lnTo>
                </a:path>
              </a:pathLst>
            </a:custGeom>
            <a:noFill/>
            <a:ln w="9525"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76" name="Group 175">
            <a:extLst>
              <a:ext uri="{FF2B5EF4-FFF2-40B4-BE49-F238E27FC236}">
                <a16:creationId xmlns:a16="http://schemas.microsoft.com/office/drawing/2014/main" id="{7334D680-8209-406D-B604-6EEAFF437FCA}"/>
              </a:ext>
            </a:extLst>
          </p:cNvPr>
          <p:cNvGrpSpPr/>
          <p:nvPr/>
        </p:nvGrpSpPr>
        <p:grpSpPr>
          <a:xfrm>
            <a:off x="4750546" y="3413272"/>
            <a:ext cx="338534" cy="334337"/>
            <a:chOff x="7998732" y="3317144"/>
            <a:chExt cx="284999" cy="323514"/>
          </a:xfrm>
        </p:grpSpPr>
        <p:sp>
          <p:nvSpPr>
            <p:cNvPr id="234" name="Freeform: Shape 2325">
              <a:extLst>
                <a:ext uri="{FF2B5EF4-FFF2-40B4-BE49-F238E27FC236}">
                  <a16:creationId xmlns:a16="http://schemas.microsoft.com/office/drawing/2014/main" id="{630452A1-6108-4BE4-8F3A-D5D38298C77E}"/>
                </a:ext>
              </a:extLst>
            </p:cNvPr>
            <p:cNvSpPr/>
            <p:nvPr/>
          </p:nvSpPr>
          <p:spPr>
            <a:xfrm>
              <a:off x="8237649" y="3444868"/>
              <a:ext cx="33472" cy="20124"/>
            </a:xfrm>
            <a:custGeom>
              <a:avLst/>
              <a:gdLst>
                <a:gd name="connsiteX0" fmla="*/ 125158 w 125158"/>
                <a:gd name="connsiteY0" fmla="*/ 75248 h 75247"/>
                <a:gd name="connsiteX1" fmla="*/ 35052 w 125158"/>
                <a:gd name="connsiteY1" fmla="*/ 0 h 75247"/>
                <a:gd name="connsiteX2" fmla="*/ 0 w 125158"/>
                <a:gd name="connsiteY2" fmla="*/ 0 h 75247"/>
              </a:gdLst>
              <a:ahLst/>
              <a:cxnLst>
                <a:cxn ang="0">
                  <a:pos x="connsiteX0" y="connsiteY0"/>
                </a:cxn>
                <a:cxn ang="0">
                  <a:pos x="connsiteX1" y="connsiteY1"/>
                </a:cxn>
                <a:cxn ang="0">
                  <a:pos x="connsiteX2" y="connsiteY2"/>
                </a:cxn>
              </a:cxnLst>
              <a:rect l="l" t="t" r="r" b="b"/>
              <a:pathLst>
                <a:path w="125158" h="75247">
                  <a:moveTo>
                    <a:pt x="125158" y="75248"/>
                  </a:moveTo>
                  <a:lnTo>
                    <a:pt x="35052" y="0"/>
                  </a:lnTo>
                  <a:lnTo>
                    <a:pt x="0" y="0"/>
                  </a:lnTo>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5" name="Freeform: Shape 2326">
              <a:extLst>
                <a:ext uri="{FF2B5EF4-FFF2-40B4-BE49-F238E27FC236}">
                  <a16:creationId xmlns:a16="http://schemas.microsoft.com/office/drawing/2014/main" id="{23748A09-944C-4512-907D-47FF2868D8C3}"/>
                </a:ext>
              </a:extLst>
            </p:cNvPr>
            <p:cNvSpPr/>
            <p:nvPr/>
          </p:nvSpPr>
          <p:spPr>
            <a:xfrm>
              <a:off x="8011341" y="3444868"/>
              <a:ext cx="33472" cy="20124"/>
            </a:xfrm>
            <a:custGeom>
              <a:avLst/>
              <a:gdLst>
                <a:gd name="connsiteX0" fmla="*/ 125159 w 125158"/>
                <a:gd name="connsiteY0" fmla="*/ 0 h 75247"/>
                <a:gd name="connsiteX1" fmla="*/ 90107 w 125158"/>
                <a:gd name="connsiteY1" fmla="*/ 0 h 75247"/>
                <a:gd name="connsiteX2" fmla="*/ 0 w 125158"/>
                <a:gd name="connsiteY2" fmla="*/ 75248 h 75247"/>
              </a:gdLst>
              <a:ahLst/>
              <a:cxnLst>
                <a:cxn ang="0">
                  <a:pos x="connsiteX0" y="connsiteY0"/>
                </a:cxn>
                <a:cxn ang="0">
                  <a:pos x="connsiteX1" y="connsiteY1"/>
                </a:cxn>
                <a:cxn ang="0">
                  <a:pos x="connsiteX2" y="connsiteY2"/>
                </a:cxn>
              </a:cxnLst>
              <a:rect l="l" t="t" r="r" b="b"/>
              <a:pathLst>
                <a:path w="125158" h="75247">
                  <a:moveTo>
                    <a:pt x="125159" y="0"/>
                  </a:moveTo>
                  <a:lnTo>
                    <a:pt x="90107" y="0"/>
                  </a:lnTo>
                  <a:lnTo>
                    <a:pt x="0" y="75248"/>
                  </a:lnTo>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6" name="Freeform: Shape 2327">
              <a:extLst>
                <a:ext uri="{FF2B5EF4-FFF2-40B4-BE49-F238E27FC236}">
                  <a16:creationId xmlns:a16="http://schemas.microsoft.com/office/drawing/2014/main" id="{A3C70DC8-08A0-45FC-829B-EEB594053A8A}"/>
                </a:ext>
              </a:extLst>
            </p:cNvPr>
            <p:cNvSpPr/>
            <p:nvPr/>
          </p:nvSpPr>
          <p:spPr>
            <a:xfrm>
              <a:off x="8192382" y="3638111"/>
              <a:ext cx="48705" cy="2547"/>
            </a:xfrm>
            <a:custGeom>
              <a:avLst/>
              <a:gdLst>
                <a:gd name="connsiteX0" fmla="*/ 0 w 182117"/>
                <a:gd name="connsiteY0" fmla="*/ 0 h 9525"/>
                <a:gd name="connsiteX1" fmla="*/ 182118 w 182117"/>
                <a:gd name="connsiteY1" fmla="*/ 0 h 9525"/>
              </a:gdLst>
              <a:ahLst/>
              <a:cxnLst>
                <a:cxn ang="0">
                  <a:pos x="connsiteX0" y="connsiteY0"/>
                </a:cxn>
                <a:cxn ang="0">
                  <a:pos x="connsiteX1" y="connsiteY1"/>
                </a:cxn>
              </a:cxnLst>
              <a:rect l="l" t="t" r="r" b="b"/>
              <a:pathLst>
                <a:path w="182117" h="9525">
                  <a:moveTo>
                    <a:pt x="0" y="0"/>
                  </a:moveTo>
                  <a:lnTo>
                    <a:pt x="182118" y="0"/>
                  </a:lnTo>
                </a:path>
              </a:pathLst>
            </a:custGeom>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7" name="Freeform: Shape 2328">
              <a:extLst>
                <a:ext uri="{FF2B5EF4-FFF2-40B4-BE49-F238E27FC236}">
                  <a16:creationId xmlns:a16="http://schemas.microsoft.com/office/drawing/2014/main" id="{4B6DF19E-C8AB-4FF4-8035-83CAD597357C}"/>
                </a:ext>
              </a:extLst>
            </p:cNvPr>
            <p:cNvSpPr/>
            <p:nvPr/>
          </p:nvSpPr>
          <p:spPr>
            <a:xfrm>
              <a:off x="7998732" y="3545056"/>
              <a:ext cx="180633" cy="93055"/>
            </a:xfrm>
            <a:custGeom>
              <a:avLst/>
              <a:gdLst>
                <a:gd name="connsiteX0" fmla="*/ 0 w 675417"/>
                <a:gd name="connsiteY0" fmla="*/ 0 h 347948"/>
                <a:gd name="connsiteX1" fmla="*/ 0 w 675417"/>
                <a:gd name="connsiteY1" fmla="*/ 347948 h 347948"/>
                <a:gd name="connsiteX2" fmla="*/ 675418 w 675417"/>
                <a:gd name="connsiteY2" fmla="*/ 347948 h 347948"/>
              </a:gdLst>
              <a:ahLst/>
              <a:cxnLst>
                <a:cxn ang="0">
                  <a:pos x="connsiteX0" y="connsiteY0"/>
                </a:cxn>
                <a:cxn ang="0">
                  <a:pos x="connsiteX1" y="connsiteY1"/>
                </a:cxn>
                <a:cxn ang="0">
                  <a:pos x="connsiteX2" y="connsiteY2"/>
                </a:cxn>
              </a:cxnLst>
              <a:rect l="l" t="t" r="r" b="b"/>
              <a:pathLst>
                <a:path w="675417" h="347948">
                  <a:moveTo>
                    <a:pt x="0" y="0"/>
                  </a:moveTo>
                  <a:lnTo>
                    <a:pt x="0" y="347948"/>
                  </a:lnTo>
                  <a:lnTo>
                    <a:pt x="675418" y="347948"/>
                  </a:lnTo>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8" name="Freeform: Shape 2329">
              <a:extLst>
                <a:ext uri="{FF2B5EF4-FFF2-40B4-BE49-F238E27FC236}">
                  <a16:creationId xmlns:a16="http://schemas.microsoft.com/office/drawing/2014/main" id="{931472CD-C799-4EE9-9454-0E1ACAB2B6B4}"/>
                </a:ext>
              </a:extLst>
            </p:cNvPr>
            <p:cNvSpPr/>
            <p:nvPr/>
          </p:nvSpPr>
          <p:spPr>
            <a:xfrm>
              <a:off x="7998732" y="3508374"/>
              <a:ext cx="2547" cy="25805"/>
            </a:xfrm>
            <a:custGeom>
              <a:avLst/>
              <a:gdLst>
                <a:gd name="connsiteX0" fmla="*/ 0 w 9525"/>
                <a:gd name="connsiteY0" fmla="*/ 0 h 96488"/>
                <a:gd name="connsiteX1" fmla="*/ 0 w 9525"/>
                <a:gd name="connsiteY1" fmla="*/ 96488 h 96488"/>
              </a:gdLst>
              <a:ahLst/>
              <a:cxnLst>
                <a:cxn ang="0">
                  <a:pos x="connsiteX0" y="connsiteY0"/>
                </a:cxn>
                <a:cxn ang="0">
                  <a:pos x="connsiteX1" y="connsiteY1"/>
                </a:cxn>
              </a:cxnLst>
              <a:rect l="l" t="t" r="r" b="b"/>
              <a:pathLst>
                <a:path w="9525" h="96488">
                  <a:moveTo>
                    <a:pt x="0" y="0"/>
                  </a:moveTo>
                  <a:lnTo>
                    <a:pt x="0" y="96488"/>
                  </a:lnTo>
                </a:path>
              </a:pathLst>
            </a:custGeom>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9" name="Freeform: Shape 2330">
              <a:extLst>
                <a:ext uri="{FF2B5EF4-FFF2-40B4-BE49-F238E27FC236}">
                  <a16:creationId xmlns:a16="http://schemas.microsoft.com/office/drawing/2014/main" id="{4798A1F3-E889-4EEE-BFA8-97A2908B5FDC}"/>
                </a:ext>
              </a:extLst>
            </p:cNvPr>
            <p:cNvSpPr/>
            <p:nvPr/>
          </p:nvSpPr>
          <p:spPr>
            <a:xfrm>
              <a:off x="7998732" y="3475513"/>
              <a:ext cx="284999" cy="162597"/>
            </a:xfrm>
            <a:custGeom>
              <a:avLst/>
              <a:gdLst>
                <a:gd name="connsiteX0" fmla="*/ 955929 w 1065657"/>
                <a:gd name="connsiteY0" fmla="*/ 607981 h 607980"/>
                <a:gd name="connsiteX1" fmla="*/ 1065657 w 1065657"/>
                <a:gd name="connsiteY1" fmla="*/ 607981 h 607980"/>
                <a:gd name="connsiteX2" fmla="*/ 1065657 w 1065657"/>
                <a:gd name="connsiteY2" fmla="*/ 0 h 607980"/>
                <a:gd name="connsiteX3" fmla="*/ 0 w 1065657"/>
                <a:gd name="connsiteY3" fmla="*/ 0 h 607980"/>
                <a:gd name="connsiteX4" fmla="*/ 0 w 1065657"/>
                <a:gd name="connsiteY4" fmla="*/ 84296 h 607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657" h="607980">
                  <a:moveTo>
                    <a:pt x="955929" y="607981"/>
                  </a:moveTo>
                  <a:lnTo>
                    <a:pt x="1065657" y="607981"/>
                  </a:lnTo>
                  <a:lnTo>
                    <a:pt x="1065657" y="0"/>
                  </a:lnTo>
                  <a:lnTo>
                    <a:pt x="0" y="0"/>
                  </a:lnTo>
                  <a:lnTo>
                    <a:pt x="0" y="84296"/>
                  </a:lnTo>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0" name="Freeform: Shape 2331">
              <a:extLst>
                <a:ext uri="{FF2B5EF4-FFF2-40B4-BE49-F238E27FC236}">
                  <a16:creationId xmlns:a16="http://schemas.microsoft.com/office/drawing/2014/main" id="{B53C2031-EFC6-4B90-8337-457CD3B364FC}"/>
                </a:ext>
              </a:extLst>
            </p:cNvPr>
            <p:cNvSpPr/>
            <p:nvPr/>
          </p:nvSpPr>
          <p:spPr>
            <a:xfrm>
              <a:off x="8097416" y="3505317"/>
              <a:ext cx="91527" cy="18494"/>
            </a:xfrm>
            <a:custGeom>
              <a:avLst/>
              <a:gdLst>
                <a:gd name="connsiteX0" fmla="*/ 0 w 342233"/>
                <a:gd name="connsiteY0" fmla="*/ 0 h 69151"/>
                <a:gd name="connsiteX1" fmla="*/ 342233 w 342233"/>
                <a:gd name="connsiteY1" fmla="*/ 0 h 69151"/>
                <a:gd name="connsiteX2" fmla="*/ 342233 w 342233"/>
                <a:gd name="connsiteY2" fmla="*/ 69152 h 69151"/>
                <a:gd name="connsiteX3" fmla="*/ 0 w 342233"/>
                <a:gd name="connsiteY3" fmla="*/ 69152 h 69151"/>
              </a:gdLst>
              <a:ahLst/>
              <a:cxnLst>
                <a:cxn ang="0">
                  <a:pos x="connsiteX0" y="connsiteY0"/>
                </a:cxn>
                <a:cxn ang="0">
                  <a:pos x="connsiteX1" y="connsiteY1"/>
                </a:cxn>
                <a:cxn ang="0">
                  <a:pos x="connsiteX2" y="connsiteY2"/>
                </a:cxn>
                <a:cxn ang="0">
                  <a:pos x="connsiteX3" y="connsiteY3"/>
                </a:cxn>
              </a:cxnLst>
              <a:rect l="l" t="t" r="r" b="b"/>
              <a:pathLst>
                <a:path w="342233" h="69151">
                  <a:moveTo>
                    <a:pt x="0" y="0"/>
                  </a:moveTo>
                  <a:lnTo>
                    <a:pt x="342233" y="0"/>
                  </a:lnTo>
                  <a:lnTo>
                    <a:pt x="342233" y="69152"/>
                  </a:lnTo>
                  <a:lnTo>
                    <a:pt x="0" y="69152"/>
                  </a:lnTo>
                  <a:close/>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1" name="Freeform: Shape 2332">
              <a:extLst>
                <a:ext uri="{FF2B5EF4-FFF2-40B4-BE49-F238E27FC236}">
                  <a16:creationId xmlns:a16="http://schemas.microsoft.com/office/drawing/2014/main" id="{902F87AA-3E5D-4D86-B066-77CB8233673C}"/>
                </a:ext>
              </a:extLst>
            </p:cNvPr>
            <p:cNvSpPr/>
            <p:nvPr/>
          </p:nvSpPr>
          <p:spPr>
            <a:xfrm>
              <a:off x="8056022" y="3339637"/>
              <a:ext cx="140996" cy="112517"/>
            </a:xfrm>
            <a:custGeom>
              <a:avLst/>
              <a:gdLst>
                <a:gd name="connsiteX0" fmla="*/ 0 w 527208"/>
                <a:gd name="connsiteY0" fmla="*/ 420719 h 420719"/>
                <a:gd name="connsiteX1" fmla="*/ 0 w 527208"/>
                <a:gd name="connsiteY1" fmla="*/ 20669 h 420719"/>
                <a:gd name="connsiteX2" fmla="*/ 20669 w 527208"/>
                <a:gd name="connsiteY2" fmla="*/ 0 h 420719"/>
                <a:gd name="connsiteX3" fmla="*/ 351187 w 527208"/>
                <a:gd name="connsiteY3" fmla="*/ 0 h 420719"/>
                <a:gd name="connsiteX4" fmla="*/ 527209 w 527208"/>
                <a:gd name="connsiteY4" fmla="*/ 175736 h 420719"/>
                <a:gd name="connsiteX5" fmla="*/ 527209 w 527208"/>
                <a:gd name="connsiteY5" fmla="*/ 420719 h 42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208" h="420719">
                  <a:moveTo>
                    <a:pt x="0" y="420719"/>
                  </a:moveTo>
                  <a:lnTo>
                    <a:pt x="0" y="20669"/>
                  </a:lnTo>
                  <a:cubicBezTo>
                    <a:pt x="0" y="9254"/>
                    <a:pt x="9254" y="0"/>
                    <a:pt x="20669" y="0"/>
                  </a:cubicBezTo>
                  <a:lnTo>
                    <a:pt x="351187" y="0"/>
                  </a:lnTo>
                  <a:lnTo>
                    <a:pt x="527209" y="175736"/>
                  </a:lnTo>
                  <a:lnTo>
                    <a:pt x="527209" y="420719"/>
                  </a:lnTo>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2" name="Freeform: Shape 2333">
              <a:extLst>
                <a:ext uri="{FF2B5EF4-FFF2-40B4-BE49-F238E27FC236}">
                  <a16:creationId xmlns:a16="http://schemas.microsoft.com/office/drawing/2014/main" id="{43242795-B20A-41FA-8E1A-13D61D5F2E5C}"/>
                </a:ext>
              </a:extLst>
            </p:cNvPr>
            <p:cNvSpPr/>
            <p:nvPr/>
          </p:nvSpPr>
          <p:spPr>
            <a:xfrm>
              <a:off x="8149943" y="3339535"/>
              <a:ext cx="47075" cy="47101"/>
            </a:xfrm>
            <a:custGeom>
              <a:avLst/>
              <a:gdLst>
                <a:gd name="connsiteX0" fmla="*/ 0 w 176022"/>
                <a:gd name="connsiteY0" fmla="*/ 176117 h 176117"/>
                <a:gd name="connsiteX1" fmla="*/ 176022 w 176022"/>
                <a:gd name="connsiteY1" fmla="*/ 176117 h 176117"/>
                <a:gd name="connsiteX2" fmla="*/ 0 w 176022"/>
                <a:gd name="connsiteY2" fmla="*/ 0 h 176117"/>
                <a:gd name="connsiteX3" fmla="*/ 0 w 176022"/>
                <a:gd name="connsiteY3" fmla="*/ 176117 h 176117"/>
              </a:gdLst>
              <a:ahLst/>
              <a:cxnLst>
                <a:cxn ang="0">
                  <a:pos x="connsiteX0" y="connsiteY0"/>
                </a:cxn>
                <a:cxn ang="0">
                  <a:pos x="connsiteX1" y="connsiteY1"/>
                </a:cxn>
                <a:cxn ang="0">
                  <a:pos x="connsiteX2" y="connsiteY2"/>
                </a:cxn>
                <a:cxn ang="0">
                  <a:pos x="connsiteX3" y="connsiteY3"/>
                </a:cxn>
              </a:cxnLst>
              <a:rect l="l" t="t" r="r" b="b"/>
              <a:pathLst>
                <a:path w="176022" h="176117">
                  <a:moveTo>
                    <a:pt x="0" y="176117"/>
                  </a:moveTo>
                  <a:lnTo>
                    <a:pt x="176022" y="176117"/>
                  </a:lnTo>
                  <a:lnTo>
                    <a:pt x="0" y="0"/>
                  </a:lnTo>
                  <a:lnTo>
                    <a:pt x="0" y="176117"/>
                  </a:lnTo>
                  <a:close/>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3" name="Freeform: Shape 2334">
              <a:extLst>
                <a:ext uri="{FF2B5EF4-FFF2-40B4-BE49-F238E27FC236}">
                  <a16:creationId xmlns:a16="http://schemas.microsoft.com/office/drawing/2014/main" id="{6632F003-33A5-41A8-8922-6BACA046286B}"/>
                </a:ext>
              </a:extLst>
            </p:cNvPr>
            <p:cNvSpPr/>
            <p:nvPr/>
          </p:nvSpPr>
          <p:spPr>
            <a:xfrm>
              <a:off x="8076783" y="3424591"/>
              <a:ext cx="99576" cy="2547"/>
            </a:xfrm>
            <a:custGeom>
              <a:avLst/>
              <a:gdLst>
                <a:gd name="connsiteX0" fmla="*/ 0 w 372332"/>
                <a:gd name="connsiteY0" fmla="*/ 0 h 9525"/>
                <a:gd name="connsiteX1" fmla="*/ 372332 w 372332"/>
                <a:gd name="connsiteY1" fmla="*/ 0 h 9525"/>
              </a:gdLst>
              <a:ahLst/>
              <a:cxnLst>
                <a:cxn ang="0">
                  <a:pos x="connsiteX0" y="connsiteY0"/>
                </a:cxn>
                <a:cxn ang="0">
                  <a:pos x="connsiteX1" y="connsiteY1"/>
                </a:cxn>
              </a:cxnLst>
              <a:rect l="l" t="t" r="r" b="b"/>
              <a:pathLst>
                <a:path w="372332" h="9525">
                  <a:moveTo>
                    <a:pt x="0" y="0"/>
                  </a:moveTo>
                  <a:lnTo>
                    <a:pt x="372332" y="0"/>
                  </a:lnTo>
                </a:path>
              </a:pathLst>
            </a:custGeom>
            <a:ln w="9525"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4" name="Freeform: Shape 2335">
              <a:extLst>
                <a:ext uri="{FF2B5EF4-FFF2-40B4-BE49-F238E27FC236}">
                  <a16:creationId xmlns:a16="http://schemas.microsoft.com/office/drawing/2014/main" id="{6FCD2D61-A9CB-4118-99C2-E4CFC3FB45AE}"/>
                </a:ext>
              </a:extLst>
            </p:cNvPr>
            <p:cNvSpPr/>
            <p:nvPr/>
          </p:nvSpPr>
          <p:spPr>
            <a:xfrm>
              <a:off x="8076783" y="3397004"/>
              <a:ext cx="56347" cy="2547"/>
            </a:xfrm>
            <a:custGeom>
              <a:avLst/>
              <a:gdLst>
                <a:gd name="connsiteX0" fmla="*/ 0 w 210692"/>
                <a:gd name="connsiteY0" fmla="*/ 0 h 9525"/>
                <a:gd name="connsiteX1" fmla="*/ 210693 w 210692"/>
                <a:gd name="connsiteY1" fmla="*/ 0 h 9525"/>
              </a:gdLst>
              <a:ahLst/>
              <a:cxnLst>
                <a:cxn ang="0">
                  <a:pos x="connsiteX0" y="connsiteY0"/>
                </a:cxn>
                <a:cxn ang="0">
                  <a:pos x="connsiteX1" y="connsiteY1"/>
                </a:cxn>
              </a:cxnLst>
              <a:rect l="l" t="t" r="r" b="b"/>
              <a:pathLst>
                <a:path w="210692" h="9525">
                  <a:moveTo>
                    <a:pt x="0" y="0"/>
                  </a:moveTo>
                  <a:lnTo>
                    <a:pt x="210693" y="0"/>
                  </a:lnTo>
                </a:path>
              </a:pathLst>
            </a:custGeom>
            <a:ln w="9525"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5" name="Freeform: Shape 2336">
              <a:extLst>
                <a:ext uri="{FF2B5EF4-FFF2-40B4-BE49-F238E27FC236}">
                  <a16:creationId xmlns:a16="http://schemas.microsoft.com/office/drawing/2014/main" id="{E177A576-9EE7-4900-AF4C-FC2972A92FD8}"/>
                </a:ext>
              </a:extLst>
            </p:cNvPr>
            <p:cNvSpPr/>
            <p:nvPr/>
          </p:nvSpPr>
          <p:spPr>
            <a:xfrm>
              <a:off x="8085444" y="3317144"/>
              <a:ext cx="141073" cy="135010"/>
            </a:xfrm>
            <a:custGeom>
              <a:avLst/>
              <a:gdLst>
                <a:gd name="connsiteX0" fmla="*/ 0 w 527494"/>
                <a:gd name="connsiteY0" fmla="*/ 38576 h 504825"/>
                <a:gd name="connsiteX1" fmla="*/ 0 w 527494"/>
                <a:gd name="connsiteY1" fmla="*/ 20669 h 504825"/>
                <a:gd name="connsiteX2" fmla="*/ 20669 w 527494"/>
                <a:gd name="connsiteY2" fmla="*/ 0 h 504825"/>
                <a:gd name="connsiteX3" fmla="*/ 351473 w 527494"/>
                <a:gd name="connsiteY3" fmla="*/ 0 h 504825"/>
                <a:gd name="connsiteX4" fmla="*/ 527495 w 527494"/>
                <a:gd name="connsiteY4" fmla="*/ 176022 h 504825"/>
                <a:gd name="connsiteX5" fmla="*/ 527495 w 527494"/>
                <a:gd name="connsiteY5" fmla="*/ 504825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494" h="504825">
                  <a:moveTo>
                    <a:pt x="0" y="38576"/>
                  </a:moveTo>
                  <a:lnTo>
                    <a:pt x="0" y="20669"/>
                  </a:lnTo>
                  <a:cubicBezTo>
                    <a:pt x="0" y="9254"/>
                    <a:pt x="9254" y="0"/>
                    <a:pt x="20669" y="0"/>
                  </a:cubicBezTo>
                  <a:lnTo>
                    <a:pt x="351473" y="0"/>
                  </a:lnTo>
                  <a:lnTo>
                    <a:pt x="527495" y="176022"/>
                  </a:lnTo>
                  <a:lnTo>
                    <a:pt x="527495" y="504825"/>
                  </a:lnTo>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6" name="Freeform: Shape 2337">
              <a:extLst>
                <a:ext uri="{FF2B5EF4-FFF2-40B4-BE49-F238E27FC236}">
                  <a16:creationId xmlns:a16="http://schemas.microsoft.com/office/drawing/2014/main" id="{0EA3B63C-44FC-4D25-BE05-639795631BF1}"/>
                </a:ext>
              </a:extLst>
            </p:cNvPr>
            <p:cNvSpPr/>
            <p:nvPr/>
          </p:nvSpPr>
          <p:spPr>
            <a:xfrm>
              <a:off x="8179365" y="3317144"/>
              <a:ext cx="47075" cy="47075"/>
            </a:xfrm>
            <a:custGeom>
              <a:avLst/>
              <a:gdLst>
                <a:gd name="connsiteX0" fmla="*/ 66008 w 176021"/>
                <a:gd name="connsiteY0" fmla="*/ 176022 h 176021"/>
                <a:gd name="connsiteX1" fmla="*/ 176022 w 176021"/>
                <a:gd name="connsiteY1" fmla="*/ 176022 h 176021"/>
                <a:gd name="connsiteX2" fmla="*/ 0 w 176021"/>
                <a:gd name="connsiteY2" fmla="*/ 0 h 176021"/>
                <a:gd name="connsiteX3" fmla="*/ 0 w 176021"/>
                <a:gd name="connsiteY3" fmla="*/ 120872 h 176021"/>
              </a:gdLst>
              <a:ahLst/>
              <a:cxnLst>
                <a:cxn ang="0">
                  <a:pos x="connsiteX0" y="connsiteY0"/>
                </a:cxn>
                <a:cxn ang="0">
                  <a:pos x="connsiteX1" y="connsiteY1"/>
                </a:cxn>
                <a:cxn ang="0">
                  <a:pos x="connsiteX2" y="connsiteY2"/>
                </a:cxn>
                <a:cxn ang="0">
                  <a:pos x="connsiteX3" y="connsiteY3"/>
                </a:cxn>
              </a:cxnLst>
              <a:rect l="l" t="t" r="r" b="b"/>
              <a:pathLst>
                <a:path w="176021" h="176021">
                  <a:moveTo>
                    <a:pt x="66008" y="176022"/>
                  </a:moveTo>
                  <a:lnTo>
                    <a:pt x="176022" y="176022"/>
                  </a:lnTo>
                  <a:lnTo>
                    <a:pt x="0" y="0"/>
                  </a:lnTo>
                  <a:lnTo>
                    <a:pt x="0" y="120872"/>
                  </a:lnTo>
                </a:path>
              </a:pathLst>
            </a:custGeom>
            <a:noFill/>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7" name="Freeform: Shape 2338">
              <a:extLst>
                <a:ext uri="{FF2B5EF4-FFF2-40B4-BE49-F238E27FC236}">
                  <a16:creationId xmlns:a16="http://schemas.microsoft.com/office/drawing/2014/main" id="{24624A11-D95E-4D4F-843B-F0818EE0FF24}"/>
                </a:ext>
              </a:extLst>
            </p:cNvPr>
            <p:cNvSpPr/>
            <p:nvPr/>
          </p:nvSpPr>
          <p:spPr>
            <a:xfrm>
              <a:off x="8076783" y="3612128"/>
              <a:ext cx="184403" cy="2547"/>
            </a:xfrm>
            <a:custGeom>
              <a:avLst/>
              <a:gdLst>
                <a:gd name="connsiteX0" fmla="*/ 0 w 689514"/>
                <a:gd name="connsiteY0" fmla="*/ 0 h 9525"/>
                <a:gd name="connsiteX1" fmla="*/ 689515 w 689514"/>
                <a:gd name="connsiteY1" fmla="*/ 0 h 9525"/>
              </a:gdLst>
              <a:ahLst/>
              <a:cxnLst>
                <a:cxn ang="0">
                  <a:pos x="connsiteX0" y="connsiteY0"/>
                </a:cxn>
                <a:cxn ang="0">
                  <a:pos x="connsiteX1" y="connsiteY1"/>
                </a:cxn>
              </a:cxnLst>
              <a:rect l="l" t="t" r="r" b="b"/>
              <a:pathLst>
                <a:path w="689514" h="9525">
                  <a:moveTo>
                    <a:pt x="0" y="0"/>
                  </a:moveTo>
                  <a:lnTo>
                    <a:pt x="689515" y="0"/>
                  </a:lnTo>
                </a:path>
              </a:pathLst>
            </a:custGeom>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8" name="Freeform: Shape 2339">
              <a:extLst>
                <a:ext uri="{FF2B5EF4-FFF2-40B4-BE49-F238E27FC236}">
                  <a16:creationId xmlns:a16="http://schemas.microsoft.com/office/drawing/2014/main" id="{3D026036-5EA9-45D8-AEE3-2881AB82D7DF}"/>
                </a:ext>
              </a:extLst>
            </p:cNvPr>
            <p:cNvSpPr/>
            <p:nvPr/>
          </p:nvSpPr>
          <p:spPr>
            <a:xfrm>
              <a:off x="8021046" y="3612128"/>
              <a:ext cx="42413" cy="2547"/>
            </a:xfrm>
            <a:custGeom>
              <a:avLst/>
              <a:gdLst>
                <a:gd name="connsiteX0" fmla="*/ 0 w 158591"/>
                <a:gd name="connsiteY0" fmla="*/ 0 h 9525"/>
                <a:gd name="connsiteX1" fmla="*/ 158591 w 158591"/>
                <a:gd name="connsiteY1" fmla="*/ 0 h 9525"/>
              </a:gdLst>
              <a:ahLst/>
              <a:cxnLst>
                <a:cxn ang="0">
                  <a:pos x="connsiteX0" y="connsiteY0"/>
                </a:cxn>
                <a:cxn ang="0">
                  <a:pos x="connsiteX1" y="connsiteY1"/>
                </a:cxn>
              </a:cxnLst>
              <a:rect l="l" t="t" r="r" b="b"/>
              <a:pathLst>
                <a:path w="158591" h="9525">
                  <a:moveTo>
                    <a:pt x="0" y="0"/>
                  </a:moveTo>
                  <a:lnTo>
                    <a:pt x="158591" y="0"/>
                  </a:lnTo>
                </a:path>
              </a:pathLst>
            </a:custGeom>
            <a:ln w="9525"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249" name="Oval 248">
            <a:extLst>
              <a:ext uri="{FF2B5EF4-FFF2-40B4-BE49-F238E27FC236}">
                <a16:creationId xmlns:a16="http://schemas.microsoft.com/office/drawing/2014/main" id="{5F394E79-269A-45B5-AADB-FBDE69F30073}"/>
              </a:ext>
            </a:extLst>
          </p:cNvPr>
          <p:cNvSpPr/>
          <p:nvPr/>
        </p:nvSpPr>
        <p:spPr>
          <a:xfrm>
            <a:off x="4642499" y="4062518"/>
            <a:ext cx="583375" cy="583375"/>
          </a:xfrm>
          <a:prstGeom prst="ellips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250" name="Straight Connector 249">
            <a:extLst>
              <a:ext uri="{FF2B5EF4-FFF2-40B4-BE49-F238E27FC236}">
                <a16:creationId xmlns:a16="http://schemas.microsoft.com/office/drawing/2014/main" id="{C70C8293-3AC3-4FF4-A5D7-886EF146B78A}"/>
              </a:ext>
            </a:extLst>
          </p:cNvPr>
          <p:cNvCxnSpPr>
            <a:cxnSpLocks/>
          </p:cNvCxnSpPr>
          <p:nvPr/>
        </p:nvCxnSpPr>
        <p:spPr>
          <a:xfrm flipV="1">
            <a:off x="5227797" y="4368294"/>
            <a:ext cx="356210"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251" name="Graphic 1178">
            <a:extLst>
              <a:ext uri="{FF2B5EF4-FFF2-40B4-BE49-F238E27FC236}">
                <a16:creationId xmlns:a16="http://schemas.microsoft.com/office/drawing/2014/main" id="{AFF71715-4CD1-4A0C-9492-E9EA7EF3ED8C}"/>
              </a:ext>
            </a:extLst>
          </p:cNvPr>
          <p:cNvGrpSpPr/>
          <p:nvPr/>
        </p:nvGrpSpPr>
        <p:grpSpPr>
          <a:xfrm>
            <a:off x="4666848" y="4081265"/>
            <a:ext cx="547036" cy="547036"/>
            <a:chOff x="5714206" y="2106188"/>
            <a:chExt cx="1905000" cy="1905000"/>
          </a:xfrm>
        </p:grpSpPr>
        <p:sp>
          <p:nvSpPr>
            <p:cNvPr id="252" name="Freeform: Shape 264">
              <a:extLst>
                <a:ext uri="{FF2B5EF4-FFF2-40B4-BE49-F238E27FC236}">
                  <a16:creationId xmlns:a16="http://schemas.microsoft.com/office/drawing/2014/main" id="{1CFD00BD-468B-4500-A866-C0C6416CFB8F}"/>
                </a:ext>
              </a:extLst>
            </p:cNvPr>
            <p:cNvSpPr/>
            <p:nvPr/>
          </p:nvSpPr>
          <p:spPr>
            <a:xfrm>
              <a:off x="6309994" y="2615203"/>
              <a:ext cx="713232" cy="886967"/>
            </a:xfrm>
            <a:custGeom>
              <a:avLst/>
              <a:gdLst>
                <a:gd name="connsiteX0" fmla="*/ 356711 w 713232"/>
                <a:gd name="connsiteY0" fmla="*/ 0 h 886967"/>
                <a:gd name="connsiteX1" fmla="*/ 0 w 713232"/>
                <a:gd name="connsiteY1" fmla="*/ 130016 h 886967"/>
                <a:gd name="connsiteX2" fmla="*/ 0 w 713232"/>
                <a:gd name="connsiteY2" fmla="*/ 756952 h 886967"/>
                <a:gd name="connsiteX3" fmla="*/ 194596 w 713232"/>
                <a:gd name="connsiteY3" fmla="*/ 874205 h 886967"/>
                <a:gd name="connsiteX4" fmla="*/ 281368 w 713232"/>
                <a:gd name="connsiteY4" fmla="*/ 884396 h 886967"/>
                <a:gd name="connsiteX5" fmla="*/ 318516 w 713232"/>
                <a:gd name="connsiteY5" fmla="*/ 886301 h 886967"/>
                <a:gd name="connsiteX6" fmla="*/ 356616 w 713232"/>
                <a:gd name="connsiteY6" fmla="*/ 886968 h 886967"/>
                <a:gd name="connsiteX7" fmla="*/ 356616 w 713232"/>
                <a:gd name="connsiteY7" fmla="*/ 886968 h 886967"/>
                <a:gd name="connsiteX8" fmla="*/ 394716 w 713232"/>
                <a:gd name="connsiteY8" fmla="*/ 886301 h 886967"/>
                <a:gd name="connsiteX9" fmla="*/ 431864 w 713232"/>
                <a:gd name="connsiteY9" fmla="*/ 884396 h 886967"/>
                <a:gd name="connsiteX10" fmla="*/ 518636 w 713232"/>
                <a:gd name="connsiteY10" fmla="*/ 874205 h 886967"/>
                <a:gd name="connsiteX11" fmla="*/ 713232 w 713232"/>
                <a:gd name="connsiteY11" fmla="*/ 756952 h 886967"/>
                <a:gd name="connsiteX12" fmla="*/ 713232 w 713232"/>
                <a:gd name="connsiteY12" fmla="*/ 130016 h 886967"/>
                <a:gd name="connsiteX13" fmla="*/ 356711 w 713232"/>
                <a:gd name="connsiteY13" fmla="*/ 0 h 88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232" h="886967">
                  <a:moveTo>
                    <a:pt x="356711" y="0"/>
                  </a:moveTo>
                  <a:cubicBezTo>
                    <a:pt x="150209" y="0"/>
                    <a:pt x="0" y="58198"/>
                    <a:pt x="0" y="130016"/>
                  </a:cubicBezTo>
                  <a:lnTo>
                    <a:pt x="0" y="756952"/>
                  </a:lnTo>
                  <a:cubicBezTo>
                    <a:pt x="0" y="808577"/>
                    <a:pt x="69342" y="853154"/>
                    <a:pt x="194596" y="874205"/>
                  </a:cubicBezTo>
                  <a:cubicBezTo>
                    <a:pt x="221837" y="878777"/>
                    <a:pt x="250984" y="882206"/>
                    <a:pt x="281368" y="884396"/>
                  </a:cubicBezTo>
                  <a:cubicBezTo>
                    <a:pt x="293561" y="885254"/>
                    <a:pt x="305943" y="885920"/>
                    <a:pt x="318516" y="886301"/>
                  </a:cubicBezTo>
                  <a:cubicBezTo>
                    <a:pt x="331089" y="886682"/>
                    <a:pt x="343853" y="886968"/>
                    <a:pt x="356616" y="886968"/>
                  </a:cubicBezTo>
                  <a:lnTo>
                    <a:pt x="356616" y="886968"/>
                  </a:lnTo>
                  <a:cubicBezTo>
                    <a:pt x="369475" y="886968"/>
                    <a:pt x="382238" y="886968"/>
                    <a:pt x="394716" y="886301"/>
                  </a:cubicBezTo>
                  <a:cubicBezTo>
                    <a:pt x="407194" y="885635"/>
                    <a:pt x="419672" y="885254"/>
                    <a:pt x="431864" y="884396"/>
                  </a:cubicBezTo>
                  <a:cubicBezTo>
                    <a:pt x="462248" y="882206"/>
                    <a:pt x="491395" y="878777"/>
                    <a:pt x="518636" y="874205"/>
                  </a:cubicBezTo>
                  <a:cubicBezTo>
                    <a:pt x="643890" y="853154"/>
                    <a:pt x="713232" y="808577"/>
                    <a:pt x="713232" y="756952"/>
                  </a:cubicBezTo>
                  <a:lnTo>
                    <a:pt x="713232" y="130016"/>
                  </a:lnTo>
                  <a:cubicBezTo>
                    <a:pt x="713423" y="58198"/>
                    <a:pt x="563213" y="0"/>
                    <a:pt x="356711" y="0"/>
                  </a:cubicBezTo>
                  <a:close/>
                </a:path>
              </a:pathLst>
            </a:custGeom>
            <a:noFill/>
            <a:ln w="1270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53" name="Freeform: Shape 265">
              <a:extLst>
                <a:ext uri="{FF2B5EF4-FFF2-40B4-BE49-F238E27FC236}">
                  <a16:creationId xmlns:a16="http://schemas.microsoft.com/office/drawing/2014/main" id="{845D903A-5DC1-42DE-8461-5BFAB69635F4}"/>
                </a:ext>
              </a:extLst>
            </p:cNvPr>
            <p:cNvSpPr/>
            <p:nvPr/>
          </p:nvSpPr>
          <p:spPr>
            <a:xfrm>
              <a:off x="6309994" y="2615203"/>
              <a:ext cx="713422" cy="235838"/>
            </a:xfrm>
            <a:custGeom>
              <a:avLst/>
              <a:gdLst>
                <a:gd name="connsiteX0" fmla="*/ 713423 w 713422"/>
                <a:gd name="connsiteY0" fmla="*/ 124682 h 235838"/>
                <a:gd name="connsiteX1" fmla="*/ 356711 w 713422"/>
                <a:gd name="connsiteY1" fmla="*/ 235839 h 235838"/>
                <a:gd name="connsiteX2" fmla="*/ 0 w 713422"/>
                <a:gd name="connsiteY2" fmla="*/ 124682 h 235838"/>
                <a:gd name="connsiteX3" fmla="*/ 356711 w 713422"/>
                <a:gd name="connsiteY3" fmla="*/ 0 h 235838"/>
                <a:gd name="connsiteX4" fmla="*/ 713423 w 713422"/>
                <a:gd name="connsiteY4" fmla="*/ 124682 h 235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22" h="235838">
                  <a:moveTo>
                    <a:pt x="713423" y="124682"/>
                  </a:moveTo>
                  <a:cubicBezTo>
                    <a:pt x="713423" y="186309"/>
                    <a:pt x="563213" y="235839"/>
                    <a:pt x="356711" y="235839"/>
                  </a:cubicBezTo>
                  <a:cubicBezTo>
                    <a:pt x="150209" y="235839"/>
                    <a:pt x="0" y="186309"/>
                    <a:pt x="0" y="124682"/>
                  </a:cubicBezTo>
                  <a:cubicBezTo>
                    <a:pt x="0" y="63056"/>
                    <a:pt x="150209" y="0"/>
                    <a:pt x="356711" y="0"/>
                  </a:cubicBezTo>
                  <a:cubicBezTo>
                    <a:pt x="563213" y="0"/>
                    <a:pt x="713423" y="63246"/>
                    <a:pt x="713423" y="124682"/>
                  </a:cubicBezTo>
                  <a:close/>
                </a:path>
              </a:pathLst>
            </a:custGeom>
            <a:noFill/>
            <a:ln w="1270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54" name="Freeform: Shape 266">
              <a:extLst>
                <a:ext uri="{FF2B5EF4-FFF2-40B4-BE49-F238E27FC236}">
                  <a16:creationId xmlns:a16="http://schemas.microsoft.com/office/drawing/2014/main" id="{C8FFFB7B-1E59-481A-A1D5-5A547707ED91}"/>
                </a:ext>
              </a:extLst>
            </p:cNvPr>
            <p:cNvSpPr/>
            <p:nvPr/>
          </p:nvSpPr>
          <p:spPr>
            <a:xfrm>
              <a:off x="6309994" y="2960961"/>
              <a:ext cx="713422" cy="111156"/>
            </a:xfrm>
            <a:custGeom>
              <a:avLst/>
              <a:gdLst>
                <a:gd name="connsiteX0" fmla="*/ 713423 w 713422"/>
                <a:gd name="connsiteY0" fmla="*/ 0 h 111156"/>
                <a:gd name="connsiteX1" fmla="*/ 356711 w 713422"/>
                <a:gd name="connsiteY1" fmla="*/ 111157 h 111156"/>
                <a:gd name="connsiteX2" fmla="*/ 0 w 713422"/>
                <a:gd name="connsiteY2" fmla="*/ 0 h 111156"/>
              </a:gdLst>
              <a:ahLst/>
              <a:cxnLst>
                <a:cxn ang="0">
                  <a:pos x="connsiteX0" y="connsiteY0"/>
                </a:cxn>
                <a:cxn ang="0">
                  <a:pos x="connsiteX1" y="connsiteY1"/>
                </a:cxn>
                <a:cxn ang="0">
                  <a:pos x="connsiteX2" y="connsiteY2"/>
                </a:cxn>
              </a:cxnLst>
              <a:rect l="l" t="t" r="r" b="b"/>
              <a:pathLst>
                <a:path w="713422" h="111156">
                  <a:moveTo>
                    <a:pt x="713423" y="0"/>
                  </a:moveTo>
                  <a:cubicBezTo>
                    <a:pt x="713423" y="61436"/>
                    <a:pt x="563213" y="111157"/>
                    <a:pt x="356711" y="111157"/>
                  </a:cubicBezTo>
                  <a:cubicBezTo>
                    <a:pt x="150209" y="111157"/>
                    <a:pt x="0" y="61436"/>
                    <a:pt x="0" y="0"/>
                  </a:cubicBezTo>
                </a:path>
              </a:pathLst>
            </a:custGeom>
            <a:noFill/>
            <a:ln w="1270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55" name="Freeform: Shape 267">
              <a:extLst>
                <a:ext uri="{FF2B5EF4-FFF2-40B4-BE49-F238E27FC236}">
                  <a16:creationId xmlns:a16="http://schemas.microsoft.com/office/drawing/2014/main" id="{152707D3-CF45-4995-AA2A-EE765988F052}"/>
                </a:ext>
              </a:extLst>
            </p:cNvPr>
            <p:cNvSpPr/>
            <p:nvPr/>
          </p:nvSpPr>
          <p:spPr>
            <a:xfrm>
              <a:off x="6309994" y="3179846"/>
              <a:ext cx="713422" cy="111156"/>
            </a:xfrm>
            <a:custGeom>
              <a:avLst/>
              <a:gdLst>
                <a:gd name="connsiteX0" fmla="*/ 713423 w 713422"/>
                <a:gd name="connsiteY0" fmla="*/ 0 h 111156"/>
                <a:gd name="connsiteX1" fmla="*/ 356711 w 713422"/>
                <a:gd name="connsiteY1" fmla="*/ 111157 h 111156"/>
                <a:gd name="connsiteX2" fmla="*/ 0 w 713422"/>
                <a:gd name="connsiteY2" fmla="*/ 0 h 111156"/>
              </a:gdLst>
              <a:ahLst/>
              <a:cxnLst>
                <a:cxn ang="0">
                  <a:pos x="connsiteX0" y="connsiteY0"/>
                </a:cxn>
                <a:cxn ang="0">
                  <a:pos x="connsiteX1" y="connsiteY1"/>
                </a:cxn>
                <a:cxn ang="0">
                  <a:pos x="connsiteX2" y="connsiteY2"/>
                </a:cxn>
              </a:cxnLst>
              <a:rect l="l" t="t" r="r" b="b"/>
              <a:pathLst>
                <a:path w="713422" h="111156">
                  <a:moveTo>
                    <a:pt x="713423" y="0"/>
                  </a:moveTo>
                  <a:cubicBezTo>
                    <a:pt x="713423" y="61436"/>
                    <a:pt x="563213" y="111157"/>
                    <a:pt x="356711" y="111157"/>
                  </a:cubicBezTo>
                  <a:cubicBezTo>
                    <a:pt x="150209" y="111157"/>
                    <a:pt x="0" y="61436"/>
                    <a:pt x="0" y="0"/>
                  </a:cubicBezTo>
                </a:path>
              </a:pathLst>
            </a:custGeom>
            <a:noFill/>
            <a:ln w="1270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56" name="Freeform: Shape 268">
              <a:extLst>
                <a:ext uri="{FF2B5EF4-FFF2-40B4-BE49-F238E27FC236}">
                  <a16:creationId xmlns:a16="http://schemas.microsoft.com/office/drawing/2014/main" id="{6ABE13F4-B6CD-4B1B-993E-2F897A4E616C}"/>
                </a:ext>
              </a:extLst>
            </p:cNvPr>
            <p:cNvSpPr/>
            <p:nvPr/>
          </p:nvSpPr>
          <p:spPr>
            <a:xfrm>
              <a:off x="6006909" y="2982011"/>
              <a:ext cx="185642" cy="9525"/>
            </a:xfrm>
            <a:custGeom>
              <a:avLst/>
              <a:gdLst>
                <a:gd name="connsiteX0" fmla="*/ 185642 w 185642"/>
                <a:gd name="connsiteY0" fmla="*/ 0 h 9525"/>
                <a:gd name="connsiteX1" fmla="*/ 0 w 185642"/>
                <a:gd name="connsiteY1" fmla="*/ 0 h 9525"/>
              </a:gdLst>
              <a:ahLst/>
              <a:cxnLst>
                <a:cxn ang="0">
                  <a:pos x="connsiteX0" y="connsiteY0"/>
                </a:cxn>
                <a:cxn ang="0">
                  <a:pos x="connsiteX1" y="connsiteY1"/>
                </a:cxn>
              </a:cxnLst>
              <a:rect l="l" t="t" r="r" b="b"/>
              <a:pathLst>
                <a:path w="185642" h="9525">
                  <a:moveTo>
                    <a:pt x="185642" y="0"/>
                  </a:moveTo>
                  <a:lnTo>
                    <a:pt x="0"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57" name="Freeform: Shape 269">
              <a:extLst>
                <a:ext uri="{FF2B5EF4-FFF2-40B4-BE49-F238E27FC236}">
                  <a16:creationId xmlns:a16="http://schemas.microsoft.com/office/drawing/2014/main" id="{8FA1AFA4-321F-4452-B3A9-31E9F1652EB7}"/>
                </a:ext>
              </a:extLst>
            </p:cNvPr>
            <p:cNvSpPr/>
            <p:nvPr/>
          </p:nvSpPr>
          <p:spPr>
            <a:xfrm>
              <a:off x="6006909" y="3229471"/>
              <a:ext cx="185642" cy="9525"/>
            </a:xfrm>
            <a:custGeom>
              <a:avLst/>
              <a:gdLst>
                <a:gd name="connsiteX0" fmla="*/ 185642 w 185642"/>
                <a:gd name="connsiteY0" fmla="*/ 0 h 9525"/>
                <a:gd name="connsiteX1" fmla="*/ 0 w 185642"/>
                <a:gd name="connsiteY1" fmla="*/ 0 h 9525"/>
              </a:gdLst>
              <a:ahLst/>
              <a:cxnLst>
                <a:cxn ang="0">
                  <a:pos x="connsiteX0" y="connsiteY0"/>
                </a:cxn>
                <a:cxn ang="0">
                  <a:pos x="connsiteX1" y="connsiteY1"/>
                </a:cxn>
              </a:cxnLst>
              <a:rect l="l" t="t" r="r" b="b"/>
              <a:pathLst>
                <a:path w="185642" h="9525">
                  <a:moveTo>
                    <a:pt x="185642" y="0"/>
                  </a:moveTo>
                  <a:lnTo>
                    <a:pt x="0"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58" name="Freeform: Shape 270">
              <a:extLst>
                <a:ext uri="{FF2B5EF4-FFF2-40B4-BE49-F238E27FC236}">
                  <a16:creationId xmlns:a16="http://schemas.microsoft.com/office/drawing/2014/main" id="{0974E0CC-7525-4FBC-9414-75DB7DC2AFCD}"/>
                </a:ext>
              </a:extLst>
            </p:cNvPr>
            <p:cNvSpPr/>
            <p:nvPr/>
          </p:nvSpPr>
          <p:spPr>
            <a:xfrm>
              <a:off x="5883941" y="3105741"/>
              <a:ext cx="260223" cy="9525"/>
            </a:xfrm>
            <a:custGeom>
              <a:avLst/>
              <a:gdLst>
                <a:gd name="connsiteX0" fmla="*/ 260223 w 260223"/>
                <a:gd name="connsiteY0" fmla="*/ 0 h 9525"/>
                <a:gd name="connsiteX1" fmla="*/ 0 w 260223"/>
                <a:gd name="connsiteY1" fmla="*/ 0 h 9525"/>
              </a:gdLst>
              <a:ahLst/>
              <a:cxnLst>
                <a:cxn ang="0">
                  <a:pos x="connsiteX0" y="connsiteY0"/>
                </a:cxn>
                <a:cxn ang="0">
                  <a:pos x="connsiteX1" y="connsiteY1"/>
                </a:cxn>
              </a:cxnLst>
              <a:rect l="l" t="t" r="r" b="b"/>
              <a:pathLst>
                <a:path w="260223" h="9525">
                  <a:moveTo>
                    <a:pt x="260223" y="0"/>
                  </a:moveTo>
                  <a:lnTo>
                    <a:pt x="0"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9" name="Freeform: Shape 271">
              <a:extLst>
                <a:ext uri="{FF2B5EF4-FFF2-40B4-BE49-F238E27FC236}">
                  <a16:creationId xmlns:a16="http://schemas.microsoft.com/office/drawing/2014/main" id="{9E3CDE43-9FBC-4CD6-B4DD-EEFC1C8446C1}"/>
                </a:ext>
              </a:extLst>
            </p:cNvPr>
            <p:cNvSpPr/>
            <p:nvPr/>
          </p:nvSpPr>
          <p:spPr>
            <a:xfrm>
              <a:off x="7140860" y="2982011"/>
              <a:ext cx="185642" cy="9525"/>
            </a:xfrm>
            <a:custGeom>
              <a:avLst/>
              <a:gdLst>
                <a:gd name="connsiteX0" fmla="*/ 0 w 185642"/>
                <a:gd name="connsiteY0" fmla="*/ 0 h 9525"/>
                <a:gd name="connsiteX1" fmla="*/ 185642 w 185642"/>
                <a:gd name="connsiteY1" fmla="*/ 0 h 9525"/>
              </a:gdLst>
              <a:ahLst/>
              <a:cxnLst>
                <a:cxn ang="0">
                  <a:pos x="connsiteX0" y="connsiteY0"/>
                </a:cxn>
                <a:cxn ang="0">
                  <a:pos x="connsiteX1" y="connsiteY1"/>
                </a:cxn>
              </a:cxnLst>
              <a:rect l="l" t="t" r="r" b="b"/>
              <a:pathLst>
                <a:path w="185642" h="9525">
                  <a:moveTo>
                    <a:pt x="0" y="0"/>
                  </a:moveTo>
                  <a:lnTo>
                    <a:pt x="185642"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60" name="Freeform: Shape 272">
              <a:extLst>
                <a:ext uri="{FF2B5EF4-FFF2-40B4-BE49-F238E27FC236}">
                  <a16:creationId xmlns:a16="http://schemas.microsoft.com/office/drawing/2014/main" id="{388999D7-2143-409E-B6B7-A80D3C26C996}"/>
                </a:ext>
              </a:extLst>
            </p:cNvPr>
            <p:cNvSpPr/>
            <p:nvPr/>
          </p:nvSpPr>
          <p:spPr>
            <a:xfrm>
              <a:off x="7140860" y="3229471"/>
              <a:ext cx="185642" cy="9525"/>
            </a:xfrm>
            <a:custGeom>
              <a:avLst/>
              <a:gdLst>
                <a:gd name="connsiteX0" fmla="*/ 0 w 185642"/>
                <a:gd name="connsiteY0" fmla="*/ 0 h 9525"/>
                <a:gd name="connsiteX1" fmla="*/ 185642 w 185642"/>
                <a:gd name="connsiteY1" fmla="*/ 0 h 9525"/>
              </a:gdLst>
              <a:ahLst/>
              <a:cxnLst>
                <a:cxn ang="0">
                  <a:pos x="connsiteX0" y="connsiteY0"/>
                </a:cxn>
                <a:cxn ang="0">
                  <a:pos x="connsiteX1" y="connsiteY1"/>
                </a:cxn>
              </a:cxnLst>
              <a:rect l="l" t="t" r="r" b="b"/>
              <a:pathLst>
                <a:path w="185642" h="9525">
                  <a:moveTo>
                    <a:pt x="0" y="0"/>
                  </a:moveTo>
                  <a:lnTo>
                    <a:pt x="185642"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61" name="Freeform: Shape 273">
              <a:extLst>
                <a:ext uri="{FF2B5EF4-FFF2-40B4-BE49-F238E27FC236}">
                  <a16:creationId xmlns:a16="http://schemas.microsoft.com/office/drawing/2014/main" id="{54199574-094F-4AF0-BE2F-250C6E69AA03}"/>
                </a:ext>
              </a:extLst>
            </p:cNvPr>
            <p:cNvSpPr/>
            <p:nvPr/>
          </p:nvSpPr>
          <p:spPr>
            <a:xfrm>
              <a:off x="7189247" y="3105741"/>
              <a:ext cx="260222" cy="9525"/>
            </a:xfrm>
            <a:custGeom>
              <a:avLst/>
              <a:gdLst>
                <a:gd name="connsiteX0" fmla="*/ 0 w 260222"/>
                <a:gd name="connsiteY0" fmla="*/ 0 h 9525"/>
                <a:gd name="connsiteX1" fmla="*/ 260223 w 260222"/>
                <a:gd name="connsiteY1" fmla="*/ 0 h 9525"/>
              </a:gdLst>
              <a:ahLst/>
              <a:cxnLst>
                <a:cxn ang="0">
                  <a:pos x="connsiteX0" y="connsiteY0"/>
                </a:cxn>
                <a:cxn ang="0">
                  <a:pos x="connsiteX1" y="connsiteY1"/>
                </a:cxn>
              </a:cxnLst>
              <a:rect l="l" t="t" r="r" b="b"/>
              <a:pathLst>
                <a:path w="260222" h="9525">
                  <a:moveTo>
                    <a:pt x="0" y="0"/>
                  </a:moveTo>
                  <a:lnTo>
                    <a:pt x="260223"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62" name="Rectangle 261">
            <a:extLst>
              <a:ext uri="{FF2B5EF4-FFF2-40B4-BE49-F238E27FC236}">
                <a16:creationId xmlns:a16="http://schemas.microsoft.com/office/drawing/2014/main" id="{D69B6FC7-A5D6-4853-B027-50ADD1E10FBD}"/>
              </a:ext>
            </a:extLst>
          </p:cNvPr>
          <p:cNvSpPr/>
          <p:nvPr/>
        </p:nvSpPr>
        <p:spPr>
          <a:xfrm>
            <a:off x="5689506" y="4229795"/>
            <a:ext cx="2908613" cy="276999"/>
          </a:xfrm>
          <a:prstGeom prst="rect">
            <a:avLst/>
          </a:prstGeom>
          <a:noFill/>
          <a:ln w="76200" cap="flat" cmpd="sng" algn="ctr">
            <a:noFill/>
            <a:prstDash val="solid"/>
          </a:ln>
          <a:effectLst/>
        </p:spPr>
        <p:txBody>
          <a:bodyPr wrap="square" rtlCol="0" anchor="ctr" anchorCtr="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High-quality labels</a:t>
            </a:r>
          </a:p>
        </p:txBody>
      </p:sp>
    </p:spTree>
    <p:extLst>
      <p:ext uri="{BB962C8B-B14F-4D97-AF65-F5344CB8AC3E}">
        <p14:creationId xmlns:p14="http://schemas.microsoft.com/office/powerpoint/2010/main" val="328819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9DF355-A6E5-7E40-A878-CABACC77BFEA}"/>
              </a:ext>
            </a:extLst>
          </p:cNvPr>
          <p:cNvSpPr>
            <a:spLocks noGrp="1"/>
          </p:cNvSpPr>
          <p:nvPr>
            <p:ph type="title"/>
          </p:nvPr>
        </p:nvSpPr>
        <p:spPr/>
        <p:txBody>
          <a:bodyPr/>
          <a:lstStyle/>
          <a:p>
            <a:r>
              <a:rPr lang="en-US" dirty="0" err="1">
                <a:solidFill>
                  <a:schemeClr val="accent2"/>
                </a:solidFill>
              </a:rPr>
              <a:t>SageMaker</a:t>
            </a:r>
            <a:r>
              <a:rPr lang="en-US" dirty="0">
                <a:solidFill>
                  <a:schemeClr val="accent2"/>
                </a:solidFill>
              </a:rPr>
              <a:t> Ground Truth</a:t>
            </a:r>
          </a:p>
        </p:txBody>
      </p:sp>
      <p:sp>
        <p:nvSpPr>
          <p:cNvPr id="6" name="Content Placeholder 5">
            <a:extLst>
              <a:ext uri="{FF2B5EF4-FFF2-40B4-BE49-F238E27FC236}">
                <a16:creationId xmlns:a16="http://schemas.microsoft.com/office/drawing/2014/main" id="{C564D827-1358-BB43-9210-AB74583F95AD}"/>
              </a:ext>
            </a:extLst>
          </p:cNvPr>
          <p:cNvSpPr>
            <a:spLocks noGrp="1"/>
          </p:cNvSpPr>
          <p:nvPr>
            <p:ph idx="1"/>
          </p:nvPr>
        </p:nvSpPr>
        <p:spPr/>
        <p:txBody>
          <a:bodyPr/>
          <a:lstStyle/>
          <a:p>
            <a:pPr marL="257175" indent="-257175">
              <a:buFont typeface="Arial" panose="020B0604020202020204" pitchFamily="34" charset="0"/>
              <a:buChar char="•"/>
            </a:pPr>
            <a:r>
              <a:rPr lang="en-US" sz="1800" dirty="0"/>
              <a:t>Ground Truth is </a:t>
            </a:r>
            <a:r>
              <a:rPr lang="en-US" sz="1800" dirty="0" err="1"/>
              <a:t>SageMaker’s</a:t>
            </a:r>
            <a:r>
              <a:rPr lang="en-US" sz="1800" dirty="0"/>
              <a:t> solution to unstructured data.</a:t>
            </a:r>
          </a:p>
          <a:p>
            <a:pPr marL="257175" indent="-257175">
              <a:buFont typeface="Arial" panose="020B0604020202020204" pitchFamily="34" charset="0"/>
              <a:buChar char="•"/>
            </a:pPr>
            <a:r>
              <a:rPr lang="en-US" sz="1800" dirty="0"/>
              <a:t>Scalable Manual labelling integration to extract information from unstructured data, such as:</a:t>
            </a:r>
          </a:p>
          <a:p>
            <a:pPr marL="428625" lvl="1" indent="-257175">
              <a:buFont typeface="Arial" panose="020B0604020202020204" pitchFamily="34" charset="0"/>
              <a:buChar char="•"/>
            </a:pPr>
            <a:r>
              <a:rPr lang="en-US" dirty="0"/>
              <a:t>Images</a:t>
            </a:r>
          </a:p>
          <a:p>
            <a:pPr marL="428625" lvl="1" indent="-257175">
              <a:buFont typeface="Arial" panose="020B0604020202020204" pitchFamily="34" charset="0"/>
              <a:buChar char="•"/>
            </a:pPr>
            <a:r>
              <a:rPr lang="en-US" dirty="0"/>
              <a:t>Text</a:t>
            </a:r>
          </a:p>
          <a:p>
            <a:pPr marL="428625" lvl="1" indent="-257175">
              <a:buFont typeface="Arial" panose="020B0604020202020204" pitchFamily="34" charset="0"/>
              <a:buChar char="•"/>
            </a:pPr>
            <a:r>
              <a:rPr lang="en-US" dirty="0"/>
              <a:t>Video</a:t>
            </a:r>
          </a:p>
        </p:txBody>
      </p:sp>
    </p:spTree>
    <p:extLst>
      <p:ext uri="{BB962C8B-B14F-4D97-AF65-F5344CB8AC3E}">
        <p14:creationId xmlns:p14="http://schemas.microsoft.com/office/powerpoint/2010/main" val="991681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E641-05DC-4A45-A04D-2F4004C52D42}"/>
              </a:ext>
            </a:extLst>
          </p:cNvPr>
          <p:cNvSpPr>
            <a:spLocks noGrp="1"/>
          </p:cNvSpPr>
          <p:nvPr>
            <p:ph type="title"/>
          </p:nvPr>
        </p:nvSpPr>
        <p:spPr>
          <a:xfrm>
            <a:off x="245807" y="89106"/>
            <a:ext cx="8440993" cy="686436"/>
          </a:xfrm>
        </p:spPr>
        <p:txBody>
          <a:bodyPr/>
          <a:lstStyle/>
          <a:p>
            <a:pPr algn="ctr"/>
            <a:r>
              <a:rPr lang="en-US" dirty="0"/>
              <a:t>Automatic Data Labelling with </a:t>
            </a:r>
            <a:r>
              <a:rPr lang="en-US" dirty="0" err="1">
                <a:solidFill>
                  <a:schemeClr val="accent2"/>
                </a:solidFill>
              </a:rPr>
              <a:t>SageMaker</a:t>
            </a:r>
            <a:r>
              <a:rPr lang="en-US" dirty="0">
                <a:solidFill>
                  <a:schemeClr val="accent2"/>
                </a:solidFill>
              </a:rPr>
              <a:t> Ground Truth</a:t>
            </a:r>
          </a:p>
        </p:txBody>
      </p:sp>
      <p:pic>
        <p:nvPicPr>
          <p:cNvPr id="5" name="auto_segment_demo_captions.mp4" descr="auto_segment_demo_captions.mp4">
            <a:hlinkClick r:id="" action="ppaction://media"/>
            <a:extLst>
              <a:ext uri="{FF2B5EF4-FFF2-40B4-BE49-F238E27FC236}">
                <a16:creationId xmlns:a16="http://schemas.microsoft.com/office/drawing/2014/main" id="{84FC65FE-0340-4C47-8C40-4527C2C06B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807" y="446780"/>
            <a:ext cx="8735961" cy="4607613"/>
          </a:xfrm>
          <a:prstGeom prst="rect">
            <a:avLst/>
          </a:prstGeom>
        </p:spPr>
      </p:pic>
    </p:spTree>
    <p:extLst>
      <p:ext uri="{BB962C8B-B14F-4D97-AF65-F5344CB8AC3E}">
        <p14:creationId xmlns:p14="http://schemas.microsoft.com/office/powerpoint/2010/main" val="288518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a:extLst>
              <a:ext uri="{FF2B5EF4-FFF2-40B4-BE49-F238E27FC236}">
                <a16:creationId xmlns:a16="http://schemas.microsoft.com/office/drawing/2014/main" id="{1441E2B5-1A93-4F3E-892E-0AA39707E4EE}"/>
              </a:ext>
            </a:extLst>
          </p:cNvPr>
          <p:cNvSpPr txBox="1">
            <a:spLocks/>
          </p:cNvSpPr>
          <p:nvPr/>
        </p:nvSpPr>
        <p:spPr>
          <a:xfrm>
            <a:off x="457200" y="1948503"/>
            <a:ext cx="2811780" cy="1246495"/>
          </a:xfrm>
          <a:prstGeom prst="rect">
            <a:avLst/>
          </a:prstGeom>
        </p:spPr>
        <p:txBody>
          <a:bodyPr vert="horz" wrap="square" lIns="0" tIns="34290" rIns="68580" bIns="3429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mazon Ember Heavy"/>
                <a:ea typeface="+mj-ea"/>
                <a:cs typeface="+mj-cs"/>
              </a:rPr>
              <a:t>Build ML models</a:t>
            </a:r>
          </a:p>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US" altLang="en-US" sz="1500" b="0" i="0" u="none" strike="noStrike" kern="1200" cap="none" spc="0" normalizeH="0" baseline="0" noProof="0" dirty="0">
                <a:ln>
                  <a:noFill/>
                </a:ln>
                <a:solidFill>
                  <a:srgbClr val="C9208A"/>
                </a:solidFill>
                <a:effectLst/>
                <a:uLnTx/>
                <a:uFillTx/>
                <a:latin typeface="Amazon Ember Heavy"/>
                <a:ea typeface="+mj-ea"/>
                <a:cs typeface="+mj-cs"/>
              </a:rPr>
              <a:t>Fully managed </a:t>
            </a:r>
            <a:br>
              <a:rPr kumimoji="0" lang="en-US" altLang="en-US" sz="1500" b="0" i="0" u="none" strike="noStrike" kern="1200" cap="none" spc="0" normalizeH="0" baseline="0" noProof="0" dirty="0">
                <a:ln>
                  <a:noFill/>
                </a:ln>
                <a:solidFill>
                  <a:srgbClr val="C9208A"/>
                </a:solidFill>
                <a:effectLst/>
                <a:uLnTx/>
                <a:uFillTx/>
                <a:latin typeface="Amazon Ember Heavy"/>
                <a:ea typeface="+mj-ea"/>
                <a:cs typeface="+mj-cs"/>
              </a:rPr>
            </a:br>
            <a:r>
              <a:rPr kumimoji="0" lang="en-US" altLang="en-US" sz="1500" b="0" i="0" u="none" strike="noStrike" kern="1200" cap="none" spc="0" normalizeH="0" baseline="0" noProof="0" dirty="0">
                <a:ln>
                  <a:noFill/>
                </a:ln>
                <a:solidFill>
                  <a:srgbClr val="C9208A"/>
                </a:solidFill>
                <a:effectLst/>
                <a:uLnTx/>
                <a:uFillTx/>
                <a:latin typeface="Amazon Ember Heavy"/>
                <a:ea typeface="+mj-ea"/>
                <a:cs typeface="+mj-cs"/>
              </a:rPr>
              <a:t>shareable notebooks on Amazon EC2</a:t>
            </a:r>
          </a:p>
        </p:txBody>
      </p:sp>
      <p:sp>
        <p:nvSpPr>
          <p:cNvPr id="98" name="Freeform: Shape 142">
            <a:extLst>
              <a:ext uri="{FF2B5EF4-FFF2-40B4-BE49-F238E27FC236}">
                <a16:creationId xmlns:a16="http://schemas.microsoft.com/office/drawing/2014/main" id="{C7044F41-3356-4F13-B093-1D1D957E553E}"/>
              </a:ext>
            </a:extLst>
          </p:cNvPr>
          <p:cNvSpPr>
            <a:spLocks noChangeAspect="1"/>
          </p:cNvSpPr>
          <p:nvPr/>
        </p:nvSpPr>
        <p:spPr>
          <a:xfrm>
            <a:off x="4089432" y="3923189"/>
            <a:ext cx="661064" cy="659289"/>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075" tIns="228076" rIns="228075" bIns="228076" numCol="1" spcCol="1270" anchor="ctr" anchorCtr="0">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Oval 98">
            <a:extLst>
              <a:ext uri="{FF2B5EF4-FFF2-40B4-BE49-F238E27FC236}">
                <a16:creationId xmlns:a16="http://schemas.microsoft.com/office/drawing/2014/main" id="{5AC8D465-DEDA-46D9-9D9F-6B8200B67781}"/>
              </a:ext>
            </a:extLst>
          </p:cNvPr>
          <p:cNvSpPr/>
          <p:nvPr/>
        </p:nvSpPr>
        <p:spPr>
          <a:xfrm>
            <a:off x="4089432" y="3048391"/>
            <a:ext cx="661064" cy="661064"/>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Oval 99">
            <a:extLst>
              <a:ext uri="{FF2B5EF4-FFF2-40B4-BE49-F238E27FC236}">
                <a16:creationId xmlns:a16="http://schemas.microsoft.com/office/drawing/2014/main" id="{6DCA6276-7F72-412B-A307-371EBC7EBBED}"/>
              </a:ext>
            </a:extLst>
          </p:cNvPr>
          <p:cNvSpPr/>
          <p:nvPr/>
        </p:nvSpPr>
        <p:spPr>
          <a:xfrm>
            <a:off x="4089432" y="2173594"/>
            <a:ext cx="661064" cy="661064"/>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Oval 103">
            <a:extLst>
              <a:ext uri="{FF2B5EF4-FFF2-40B4-BE49-F238E27FC236}">
                <a16:creationId xmlns:a16="http://schemas.microsoft.com/office/drawing/2014/main" id="{BCB833AD-E2FB-471E-B67A-38B1558A9621}"/>
              </a:ext>
            </a:extLst>
          </p:cNvPr>
          <p:cNvSpPr/>
          <p:nvPr/>
        </p:nvSpPr>
        <p:spPr>
          <a:xfrm>
            <a:off x="4089432" y="1298797"/>
            <a:ext cx="661064" cy="661064"/>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Oval 104">
            <a:extLst>
              <a:ext uri="{FF2B5EF4-FFF2-40B4-BE49-F238E27FC236}">
                <a16:creationId xmlns:a16="http://schemas.microsoft.com/office/drawing/2014/main" id="{143527CE-9E26-4210-8603-F26C1BB6C799}"/>
              </a:ext>
            </a:extLst>
          </p:cNvPr>
          <p:cNvSpPr/>
          <p:nvPr/>
        </p:nvSpPr>
        <p:spPr>
          <a:xfrm>
            <a:off x="4089432" y="423999"/>
            <a:ext cx="661064" cy="661064"/>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075" tIns="228076" rIns="228075" bIns="228076" numCol="1" spcCol="1270" anchor="ctr" anchorCtr="0">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Rectangle 105">
            <a:extLst>
              <a:ext uri="{FF2B5EF4-FFF2-40B4-BE49-F238E27FC236}">
                <a16:creationId xmlns:a16="http://schemas.microsoft.com/office/drawing/2014/main" id="{AF45F2CE-DDDA-4553-A309-3260DBA7C2AB}"/>
              </a:ext>
            </a:extLst>
          </p:cNvPr>
          <p:cNvSpPr/>
          <p:nvPr/>
        </p:nvSpPr>
        <p:spPr>
          <a:xfrm>
            <a:off x="5234265" y="535239"/>
            <a:ext cx="3441105" cy="438582"/>
          </a:xfrm>
          <a:prstGeom prst="rect">
            <a:avLst/>
          </a:prstGeom>
          <a:noFill/>
          <a:ln w="28575"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Fully managed, sharable Jupyter notebooks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Run notebooks on elastic compute resources</a:t>
            </a:r>
          </a:p>
        </p:txBody>
      </p:sp>
      <p:sp>
        <p:nvSpPr>
          <p:cNvPr id="107" name="Rectangle 106">
            <a:extLst>
              <a:ext uri="{FF2B5EF4-FFF2-40B4-BE49-F238E27FC236}">
                <a16:creationId xmlns:a16="http://schemas.microsoft.com/office/drawing/2014/main" id="{F9FACB26-C23C-4AEF-BF03-35D4886613E5}"/>
              </a:ext>
            </a:extLst>
          </p:cNvPr>
          <p:cNvSpPr/>
          <p:nvPr/>
        </p:nvSpPr>
        <p:spPr>
          <a:xfrm>
            <a:off x="5234265" y="1328863"/>
            <a:ext cx="3441105" cy="600164"/>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Built-in algorithms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15 built-in algorithms available in prebuilt </a:t>
            </a:r>
            <a:br>
              <a:rPr kumimoji="0" lang="en-US" altLang="en-US" sz="1050" b="0" i="0" u="none" strike="noStrike" kern="0" cap="none" spc="0" normalizeH="0" baseline="0" noProof="0">
                <a:ln>
                  <a:noFill/>
                </a:ln>
                <a:solidFill>
                  <a:srgbClr val="FFFFFF"/>
                </a:solidFill>
                <a:effectLst/>
                <a:uLnTx/>
                <a:uFillTx/>
                <a:latin typeface="Amazon Ember"/>
                <a:ea typeface="+mn-ea"/>
                <a:cs typeface="+mn-cs"/>
              </a:rPr>
            </a:br>
            <a:r>
              <a:rPr kumimoji="0" lang="en-US" altLang="en-US" sz="1050" b="0" i="0" u="none" strike="noStrike" kern="0" cap="none" spc="0" normalizeH="0" baseline="0" noProof="0">
                <a:ln>
                  <a:noFill/>
                </a:ln>
                <a:solidFill>
                  <a:srgbClr val="FFFFFF"/>
                </a:solidFill>
                <a:effectLst/>
                <a:uLnTx/>
                <a:uFillTx/>
                <a:latin typeface="Amazon Ember"/>
                <a:ea typeface="+mn-ea"/>
                <a:cs typeface="+mn-cs"/>
              </a:rPr>
              <a:t>container images</a:t>
            </a:r>
          </a:p>
        </p:txBody>
      </p:sp>
      <p:sp>
        <p:nvSpPr>
          <p:cNvPr id="108" name="Rectangle 107">
            <a:extLst>
              <a:ext uri="{FF2B5EF4-FFF2-40B4-BE49-F238E27FC236}">
                <a16:creationId xmlns:a16="http://schemas.microsoft.com/office/drawing/2014/main" id="{7A17C35E-7DD7-4851-A22D-D3FFFB467D3E}"/>
              </a:ext>
            </a:extLst>
          </p:cNvPr>
          <p:cNvSpPr/>
          <p:nvPr/>
        </p:nvSpPr>
        <p:spPr>
          <a:xfrm>
            <a:off x="5234265" y="2284835"/>
            <a:ext cx="3441105" cy="438582"/>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Prebuilt solutions and open-source models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Over 150 popular open-source models</a:t>
            </a:r>
          </a:p>
        </p:txBody>
      </p:sp>
      <p:sp>
        <p:nvSpPr>
          <p:cNvPr id="109" name="Rectangle 108">
            <a:extLst>
              <a:ext uri="{FF2B5EF4-FFF2-40B4-BE49-F238E27FC236}">
                <a16:creationId xmlns:a16="http://schemas.microsoft.com/office/drawing/2014/main" id="{B2A0E6B4-906C-4D95-A4DF-B38329A7CE6A}"/>
              </a:ext>
            </a:extLst>
          </p:cNvPr>
          <p:cNvSpPr/>
          <p:nvPr/>
        </p:nvSpPr>
        <p:spPr>
          <a:xfrm>
            <a:off x="5234265" y="3159632"/>
            <a:ext cx="3441105" cy="438582"/>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AutoML</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Automatically create ML models with full visibility</a:t>
            </a:r>
          </a:p>
        </p:txBody>
      </p:sp>
      <p:sp>
        <p:nvSpPr>
          <p:cNvPr id="110" name="Rectangle 109">
            <a:extLst>
              <a:ext uri="{FF2B5EF4-FFF2-40B4-BE49-F238E27FC236}">
                <a16:creationId xmlns:a16="http://schemas.microsoft.com/office/drawing/2014/main" id="{18BE270F-218D-42E5-BA3E-2DAFBF11F898}"/>
              </a:ext>
            </a:extLst>
          </p:cNvPr>
          <p:cNvSpPr/>
          <p:nvPr/>
        </p:nvSpPr>
        <p:spPr>
          <a:xfrm>
            <a:off x="5234265" y="3871959"/>
            <a:ext cx="3441105" cy="761747"/>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Support for major frameworks and toolkits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Optimized for popular deep learning (DL) frameworks such as TensorFlow, PyTorch, Apache MXNet, and Hugging Face</a:t>
            </a:r>
          </a:p>
        </p:txBody>
      </p:sp>
      <p:cxnSp>
        <p:nvCxnSpPr>
          <p:cNvPr id="111" name="Straight Connector 110">
            <a:extLst>
              <a:ext uri="{FF2B5EF4-FFF2-40B4-BE49-F238E27FC236}">
                <a16:creationId xmlns:a16="http://schemas.microsoft.com/office/drawing/2014/main" id="{4DDC4A70-958E-4836-BE88-8A8664770317}"/>
              </a:ext>
            </a:extLst>
          </p:cNvPr>
          <p:cNvCxnSpPr>
            <a:cxnSpLocks/>
          </p:cNvCxnSpPr>
          <p:nvPr/>
        </p:nvCxnSpPr>
        <p:spPr>
          <a:xfrm flipV="1">
            <a:off x="4750496" y="4252833"/>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112" name="Straight Connector 111">
            <a:extLst>
              <a:ext uri="{FF2B5EF4-FFF2-40B4-BE49-F238E27FC236}">
                <a16:creationId xmlns:a16="http://schemas.microsoft.com/office/drawing/2014/main" id="{CA3FA04F-88D9-444D-89E3-F8D4AA7C5878}"/>
              </a:ext>
            </a:extLst>
          </p:cNvPr>
          <p:cNvCxnSpPr>
            <a:cxnSpLocks/>
          </p:cNvCxnSpPr>
          <p:nvPr/>
        </p:nvCxnSpPr>
        <p:spPr>
          <a:xfrm flipV="1">
            <a:off x="4750496" y="3378923"/>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113" name="Straight Connector 112">
            <a:extLst>
              <a:ext uri="{FF2B5EF4-FFF2-40B4-BE49-F238E27FC236}">
                <a16:creationId xmlns:a16="http://schemas.microsoft.com/office/drawing/2014/main" id="{D8581094-3123-4BC3-AC71-26211E17673F}"/>
              </a:ext>
            </a:extLst>
          </p:cNvPr>
          <p:cNvCxnSpPr>
            <a:cxnSpLocks/>
          </p:cNvCxnSpPr>
          <p:nvPr/>
        </p:nvCxnSpPr>
        <p:spPr>
          <a:xfrm flipV="1">
            <a:off x="4750496" y="2504126"/>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114" name="Straight Connector 113">
            <a:extLst>
              <a:ext uri="{FF2B5EF4-FFF2-40B4-BE49-F238E27FC236}">
                <a16:creationId xmlns:a16="http://schemas.microsoft.com/office/drawing/2014/main" id="{D8CCD9D8-85E8-4643-B208-A9F537136E64}"/>
              </a:ext>
            </a:extLst>
          </p:cNvPr>
          <p:cNvCxnSpPr>
            <a:cxnSpLocks/>
          </p:cNvCxnSpPr>
          <p:nvPr/>
        </p:nvCxnSpPr>
        <p:spPr>
          <a:xfrm flipV="1">
            <a:off x="4750496" y="1629328"/>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115" name="Straight Connector 114">
            <a:extLst>
              <a:ext uri="{FF2B5EF4-FFF2-40B4-BE49-F238E27FC236}">
                <a16:creationId xmlns:a16="http://schemas.microsoft.com/office/drawing/2014/main" id="{1413E711-D5E3-455F-B1D4-8B8CBF48BB01}"/>
              </a:ext>
            </a:extLst>
          </p:cNvPr>
          <p:cNvCxnSpPr>
            <a:cxnSpLocks/>
          </p:cNvCxnSpPr>
          <p:nvPr/>
        </p:nvCxnSpPr>
        <p:spPr>
          <a:xfrm flipV="1">
            <a:off x="4750496" y="754530"/>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163" name="Freeform: Shape 162">
            <a:extLst>
              <a:ext uri="{FF2B5EF4-FFF2-40B4-BE49-F238E27FC236}">
                <a16:creationId xmlns:a16="http://schemas.microsoft.com/office/drawing/2014/main" id="{250B217D-368B-4C5F-A7C2-1E26DD6F2A5B}"/>
              </a:ext>
            </a:extLst>
          </p:cNvPr>
          <p:cNvSpPr/>
          <p:nvPr/>
        </p:nvSpPr>
        <p:spPr>
          <a:xfrm>
            <a:off x="4480811" y="790247"/>
            <a:ext cx="25227" cy="25563"/>
          </a:xfrm>
          <a:custGeom>
            <a:avLst/>
            <a:gdLst>
              <a:gd name="connsiteX0" fmla="*/ 0 w 100107"/>
              <a:gd name="connsiteY0" fmla="*/ 101441 h 101441"/>
              <a:gd name="connsiteX1" fmla="*/ 100108 w 100107"/>
              <a:gd name="connsiteY1" fmla="*/ 68771 h 101441"/>
              <a:gd name="connsiteX2" fmla="*/ 29242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242" y="0"/>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64" name="Freeform: Shape 163">
            <a:extLst>
              <a:ext uri="{FF2B5EF4-FFF2-40B4-BE49-F238E27FC236}">
                <a16:creationId xmlns:a16="http://schemas.microsoft.com/office/drawing/2014/main" id="{EF53033C-0AF0-46EE-8743-10A9C354CAB0}"/>
              </a:ext>
            </a:extLst>
          </p:cNvPr>
          <p:cNvSpPr/>
          <p:nvPr/>
        </p:nvSpPr>
        <p:spPr>
          <a:xfrm>
            <a:off x="4488180" y="667447"/>
            <a:ext cx="136961" cy="14012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343 w 543496"/>
              <a:gd name="connsiteY3" fmla="*/ 554450 h 556069"/>
              <a:gd name="connsiteX4" fmla="*/ 543497 w 543496"/>
              <a:gd name="connsiteY4" fmla="*/ 71914 h 556069"/>
              <a:gd name="connsiteX5" fmla="*/ 469392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343" y="554450"/>
                </a:lnTo>
                <a:lnTo>
                  <a:pt x="543497" y="71914"/>
                </a:lnTo>
                <a:lnTo>
                  <a:pt x="469392" y="0"/>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65" name="Freeform: Shape 164">
            <a:extLst>
              <a:ext uri="{FF2B5EF4-FFF2-40B4-BE49-F238E27FC236}">
                <a16:creationId xmlns:a16="http://schemas.microsoft.com/office/drawing/2014/main" id="{A5CFDBFA-0FD6-462C-AF09-A0F473B051A9}"/>
              </a:ext>
            </a:extLst>
          </p:cNvPr>
          <p:cNvSpPr/>
          <p:nvPr/>
        </p:nvSpPr>
        <p:spPr>
          <a:xfrm rot="18847800">
            <a:off x="4613470" y="657935"/>
            <a:ext cx="15530" cy="26019"/>
          </a:xfrm>
          <a:custGeom>
            <a:avLst/>
            <a:gdLst>
              <a:gd name="connsiteX0" fmla="*/ 0 w 61626"/>
              <a:gd name="connsiteY0" fmla="*/ 0 h 103250"/>
              <a:gd name="connsiteX1" fmla="*/ 61627 w 61626"/>
              <a:gd name="connsiteY1" fmla="*/ 0 h 103250"/>
              <a:gd name="connsiteX2" fmla="*/ 61627 w 61626"/>
              <a:gd name="connsiteY2" fmla="*/ 103251 h 103250"/>
              <a:gd name="connsiteX3" fmla="*/ 0 w 61626"/>
              <a:gd name="connsiteY3" fmla="*/ 103251 h 103250"/>
            </a:gdLst>
            <a:ahLst/>
            <a:cxnLst>
              <a:cxn ang="0">
                <a:pos x="connsiteX0" y="connsiteY0"/>
              </a:cxn>
              <a:cxn ang="0">
                <a:pos x="connsiteX1" y="connsiteY1"/>
              </a:cxn>
              <a:cxn ang="0">
                <a:pos x="connsiteX2" y="connsiteY2"/>
              </a:cxn>
              <a:cxn ang="0">
                <a:pos x="connsiteX3" y="connsiteY3"/>
              </a:cxn>
            </a:cxnLst>
            <a:rect l="l" t="t" r="r" b="b"/>
            <a:pathLst>
              <a:path w="61626" h="103250">
                <a:moveTo>
                  <a:pt x="0" y="0"/>
                </a:moveTo>
                <a:lnTo>
                  <a:pt x="61627" y="0"/>
                </a:lnTo>
                <a:lnTo>
                  <a:pt x="61627" y="103251"/>
                </a:lnTo>
                <a:lnTo>
                  <a:pt x="0" y="103251"/>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66" name="Freeform: Shape 165">
            <a:extLst>
              <a:ext uri="{FF2B5EF4-FFF2-40B4-BE49-F238E27FC236}">
                <a16:creationId xmlns:a16="http://schemas.microsoft.com/office/drawing/2014/main" id="{C7C29649-825F-422C-BE46-5D4BE4D29856}"/>
              </a:ext>
            </a:extLst>
          </p:cNvPr>
          <p:cNvSpPr/>
          <p:nvPr/>
        </p:nvSpPr>
        <p:spPr>
          <a:xfrm>
            <a:off x="4580928" y="685546"/>
            <a:ext cx="53311" cy="67736"/>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67" name="Freeform: Shape 166">
            <a:extLst>
              <a:ext uri="{FF2B5EF4-FFF2-40B4-BE49-F238E27FC236}">
                <a16:creationId xmlns:a16="http://schemas.microsoft.com/office/drawing/2014/main" id="{8DDC7FF9-BEF3-42C6-B76E-3D027C85537F}"/>
              </a:ext>
            </a:extLst>
          </p:cNvPr>
          <p:cNvSpPr/>
          <p:nvPr/>
        </p:nvSpPr>
        <p:spPr>
          <a:xfrm>
            <a:off x="4220426" y="737512"/>
            <a:ext cx="8473" cy="143514"/>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68" name="Freeform: Shape 167">
            <a:extLst>
              <a:ext uri="{FF2B5EF4-FFF2-40B4-BE49-F238E27FC236}">
                <a16:creationId xmlns:a16="http://schemas.microsoft.com/office/drawing/2014/main" id="{89AAC77C-F30B-4AF5-A0CB-A412B0FB8DF3}"/>
              </a:ext>
            </a:extLst>
          </p:cNvPr>
          <p:cNvSpPr/>
          <p:nvPr/>
        </p:nvSpPr>
        <p:spPr>
          <a:xfrm>
            <a:off x="4220426" y="691354"/>
            <a:ext cx="2400" cy="31300"/>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69" name="Freeform: Shape 168">
            <a:extLst>
              <a:ext uri="{FF2B5EF4-FFF2-40B4-BE49-F238E27FC236}">
                <a16:creationId xmlns:a16="http://schemas.microsoft.com/office/drawing/2014/main" id="{870F3D48-253D-4303-8D64-AF0FD028755C}"/>
              </a:ext>
            </a:extLst>
          </p:cNvPr>
          <p:cNvSpPr/>
          <p:nvPr/>
        </p:nvSpPr>
        <p:spPr>
          <a:xfrm>
            <a:off x="4220426" y="621001"/>
            <a:ext cx="153763" cy="57704"/>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70" name="Freeform: Shape 169">
            <a:extLst>
              <a:ext uri="{FF2B5EF4-FFF2-40B4-BE49-F238E27FC236}">
                <a16:creationId xmlns:a16="http://schemas.microsoft.com/office/drawing/2014/main" id="{CB598D61-1EE2-44F8-A215-E1351F7E40D9}"/>
              </a:ext>
            </a:extLst>
          </p:cNvPr>
          <p:cNvSpPr/>
          <p:nvPr/>
        </p:nvSpPr>
        <p:spPr>
          <a:xfrm>
            <a:off x="4402849" y="621002"/>
            <a:ext cx="153763" cy="79642"/>
          </a:xfrm>
          <a:custGeom>
            <a:avLst/>
            <a:gdLst>
              <a:gd name="connsiteX0" fmla="*/ 610171 w 610171"/>
              <a:gd name="connsiteY0" fmla="*/ 316040 h 316039"/>
              <a:gd name="connsiteX1" fmla="*/ 610171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1" y="316040"/>
                </a:moveTo>
                <a:lnTo>
                  <a:pt x="610171" y="92583"/>
                </a:lnTo>
                <a:lnTo>
                  <a:pt x="0"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71" name="Freeform: Shape 170">
            <a:extLst>
              <a:ext uri="{FF2B5EF4-FFF2-40B4-BE49-F238E27FC236}">
                <a16:creationId xmlns:a16="http://schemas.microsoft.com/office/drawing/2014/main" id="{87D31587-7DAD-4FA6-A6A7-B7D5F8E12C2C}"/>
              </a:ext>
            </a:extLst>
          </p:cNvPr>
          <p:cNvSpPr/>
          <p:nvPr/>
        </p:nvSpPr>
        <p:spPr>
          <a:xfrm>
            <a:off x="4545835" y="774236"/>
            <a:ext cx="10778" cy="106790"/>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72" name="Freeform: Shape 171">
            <a:extLst>
              <a:ext uri="{FF2B5EF4-FFF2-40B4-BE49-F238E27FC236}">
                <a16:creationId xmlns:a16="http://schemas.microsoft.com/office/drawing/2014/main" id="{8CB62086-5233-4DF7-969E-46C6B558F2FA}"/>
              </a:ext>
            </a:extLst>
          </p:cNvPr>
          <p:cNvSpPr/>
          <p:nvPr/>
        </p:nvSpPr>
        <p:spPr>
          <a:xfrm>
            <a:off x="4374189" y="621001"/>
            <a:ext cx="28660" cy="12698"/>
          </a:xfrm>
          <a:custGeom>
            <a:avLst/>
            <a:gdLst>
              <a:gd name="connsiteX0" fmla="*/ 113729 w 113728"/>
              <a:gd name="connsiteY0" fmla="*/ 50387 h 50387"/>
              <a:gd name="connsiteX1" fmla="*/ 113729 w 113728"/>
              <a:gd name="connsiteY1" fmla="*/ 0 h 50387"/>
              <a:gd name="connsiteX2" fmla="*/ 0 w 113728"/>
              <a:gd name="connsiteY2" fmla="*/ 0 h 50387"/>
              <a:gd name="connsiteX3" fmla="*/ 0 w 113728"/>
              <a:gd name="connsiteY3" fmla="*/ 48006 h 50387"/>
            </a:gdLst>
            <a:ahLst/>
            <a:cxnLst>
              <a:cxn ang="0">
                <a:pos x="connsiteX0" y="connsiteY0"/>
              </a:cxn>
              <a:cxn ang="0">
                <a:pos x="connsiteX1" y="connsiteY1"/>
              </a:cxn>
              <a:cxn ang="0">
                <a:pos x="connsiteX2" y="connsiteY2"/>
              </a:cxn>
              <a:cxn ang="0">
                <a:pos x="connsiteX3" y="connsiteY3"/>
              </a:cxn>
            </a:cxnLst>
            <a:rect l="l" t="t" r="r" b="b"/>
            <a:pathLst>
              <a:path w="113728" h="50387">
                <a:moveTo>
                  <a:pt x="113729" y="50387"/>
                </a:moveTo>
                <a:lnTo>
                  <a:pt x="113729" y="0"/>
                </a:lnTo>
                <a:lnTo>
                  <a:pt x="0" y="0"/>
                </a:lnTo>
                <a:lnTo>
                  <a:pt x="0" y="48006"/>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73" name="Freeform: Shape 172">
            <a:extLst>
              <a:ext uri="{FF2B5EF4-FFF2-40B4-BE49-F238E27FC236}">
                <a16:creationId xmlns:a16="http://schemas.microsoft.com/office/drawing/2014/main" id="{929D0062-789C-4C06-B94A-4486F11579DD}"/>
              </a:ext>
            </a:extLst>
          </p:cNvPr>
          <p:cNvSpPr/>
          <p:nvPr/>
        </p:nvSpPr>
        <p:spPr>
          <a:xfrm>
            <a:off x="4493412" y="882370"/>
            <a:ext cx="29428" cy="5689"/>
          </a:xfrm>
          <a:custGeom>
            <a:avLst/>
            <a:gdLst>
              <a:gd name="connsiteX0" fmla="*/ 0 w 116776"/>
              <a:gd name="connsiteY0" fmla="*/ 0 h 22574"/>
              <a:gd name="connsiteX1" fmla="*/ 116777 w 116776"/>
              <a:gd name="connsiteY1" fmla="*/ 22574 h 22574"/>
            </a:gdLst>
            <a:ahLst/>
            <a:cxnLst>
              <a:cxn ang="0">
                <a:pos x="connsiteX0" y="connsiteY0"/>
              </a:cxn>
              <a:cxn ang="0">
                <a:pos x="connsiteX1" y="connsiteY1"/>
              </a:cxn>
            </a:cxnLst>
            <a:rect l="l" t="t" r="r" b="b"/>
            <a:pathLst>
              <a:path w="116776" h="22574">
                <a:moveTo>
                  <a:pt x="0" y="0"/>
                </a:moveTo>
                <a:lnTo>
                  <a:pt x="116777" y="22574"/>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74" name="Freeform: Shape 173">
            <a:extLst>
              <a:ext uri="{FF2B5EF4-FFF2-40B4-BE49-F238E27FC236}">
                <a16:creationId xmlns:a16="http://schemas.microsoft.com/office/drawing/2014/main" id="{94F55B53-8B7B-461A-92F6-683C50699116}"/>
              </a:ext>
            </a:extLst>
          </p:cNvPr>
          <p:cNvSpPr/>
          <p:nvPr/>
        </p:nvSpPr>
        <p:spPr>
          <a:xfrm>
            <a:off x="4466769" y="877233"/>
            <a:ext cx="16202" cy="3120"/>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75" name="Freeform: Shape 174">
            <a:extLst>
              <a:ext uri="{FF2B5EF4-FFF2-40B4-BE49-F238E27FC236}">
                <a16:creationId xmlns:a16="http://schemas.microsoft.com/office/drawing/2014/main" id="{890CB18B-6AD0-44AD-9704-47251BF6EDD1}"/>
              </a:ext>
            </a:extLst>
          </p:cNvPr>
          <p:cNvSpPr/>
          <p:nvPr/>
        </p:nvSpPr>
        <p:spPr>
          <a:xfrm>
            <a:off x="4252182" y="862088"/>
            <a:ext cx="203906" cy="25539"/>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76" name="Freeform: Shape 175">
            <a:extLst>
              <a:ext uri="{FF2B5EF4-FFF2-40B4-BE49-F238E27FC236}">
                <a16:creationId xmlns:a16="http://schemas.microsoft.com/office/drawing/2014/main" id="{57BAE0AC-C236-4670-8927-7D04F877295A}"/>
              </a:ext>
            </a:extLst>
          </p:cNvPr>
          <p:cNvSpPr/>
          <p:nvPr/>
        </p:nvSpPr>
        <p:spPr>
          <a:xfrm>
            <a:off x="4388327" y="637563"/>
            <a:ext cx="135641" cy="31468"/>
          </a:xfrm>
          <a:custGeom>
            <a:avLst/>
            <a:gdLst>
              <a:gd name="connsiteX0" fmla="*/ 538258 w 538257"/>
              <a:gd name="connsiteY0" fmla="*/ 124873 h 124872"/>
              <a:gd name="connsiteX1" fmla="*/ 0 w 538257"/>
              <a:gd name="connsiteY1" fmla="*/ 0 h 124872"/>
            </a:gdLst>
            <a:ahLst/>
            <a:cxnLst>
              <a:cxn ang="0">
                <a:pos x="connsiteX0" y="connsiteY0"/>
              </a:cxn>
              <a:cxn ang="0">
                <a:pos x="connsiteX1" y="connsiteY1"/>
              </a:cxn>
            </a:cxnLst>
            <a:rect l="l" t="t" r="r" b="b"/>
            <a:pathLst>
              <a:path w="538257" h="124872">
                <a:moveTo>
                  <a:pt x="538258" y="124873"/>
                </a:moveTo>
                <a:lnTo>
                  <a:pt x="0"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77" name="Freeform: Shape 176">
            <a:extLst>
              <a:ext uri="{FF2B5EF4-FFF2-40B4-BE49-F238E27FC236}">
                <a16:creationId xmlns:a16="http://schemas.microsoft.com/office/drawing/2014/main" id="{F83581FA-BB44-4230-9234-329E349FF15E}"/>
              </a:ext>
            </a:extLst>
          </p:cNvPr>
          <p:cNvSpPr/>
          <p:nvPr/>
        </p:nvSpPr>
        <p:spPr>
          <a:xfrm>
            <a:off x="4236220" y="637371"/>
            <a:ext cx="152275" cy="250279"/>
          </a:xfrm>
          <a:custGeom>
            <a:avLst/>
            <a:gdLst>
              <a:gd name="connsiteX0" fmla="*/ 604266 w 604265"/>
              <a:gd name="connsiteY0" fmla="*/ 0 h 993171"/>
              <a:gd name="connsiteX1" fmla="*/ 5239 w 604265"/>
              <a:gd name="connsiteY1" fmla="*/ 91726 h 993171"/>
              <a:gd name="connsiteX2" fmla="*/ 63627 w 604265"/>
              <a:gd name="connsiteY2" fmla="*/ 126397 h 993171"/>
              <a:gd name="connsiteX3" fmla="*/ 63627 w 604265"/>
              <a:gd name="connsiteY3" fmla="*/ 993172 h 993171"/>
              <a:gd name="connsiteX4" fmla="*/ 0 w 604265"/>
              <a:gd name="connsiteY4" fmla="*/ 962501 h 993171"/>
              <a:gd name="connsiteX5" fmla="*/ 5239 w 604265"/>
              <a:gd name="connsiteY5" fmla="*/ 91726 h 99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265" h="993171">
                <a:moveTo>
                  <a:pt x="604266" y="0"/>
                </a:moveTo>
                <a:lnTo>
                  <a:pt x="5239" y="91726"/>
                </a:lnTo>
                <a:lnTo>
                  <a:pt x="63627" y="126397"/>
                </a:lnTo>
                <a:lnTo>
                  <a:pt x="63627" y="993172"/>
                </a:lnTo>
                <a:lnTo>
                  <a:pt x="0" y="962501"/>
                </a:lnTo>
                <a:lnTo>
                  <a:pt x="5239" y="91726"/>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78" name="Freeform: Shape 177">
            <a:extLst>
              <a:ext uri="{FF2B5EF4-FFF2-40B4-BE49-F238E27FC236}">
                <a16:creationId xmlns:a16="http://schemas.microsoft.com/office/drawing/2014/main" id="{16F98567-F484-4C57-A6F0-64C575A65E93}"/>
              </a:ext>
            </a:extLst>
          </p:cNvPr>
          <p:cNvSpPr/>
          <p:nvPr/>
        </p:nvSpPr>
        <p:spPr>
          <a:xfrm>
            <a:off x="4252182" y="637563"/>
            <a:ext cx="136145" cy="31660"/>
          </a:xfrm>
          <a:custGeom>
            <a:avLst/>
            <a:gdLst>
              <a:gd name="connsiteX0" fmla="*/ 540258 w 540257"/>
              <a:gd name="connsiteY0" fmla="*/ 0 h 125634"/>
              <a:gd name="connsiteX1" fmla="*/ 0 w 540257"/>
              <a:gd name="connsiteY1" fmla="*/ 125635 h 125634"/>
            </a:gdLst>
            <a:ahLst/>
            <a:cxnLst>
              <a:cxn ang="0">
                <a:pos x="connsiteX0" y="connsiteY0"/>
              </a:cxn>
              <a:cxn ang="0">
                <a:pos x="connsiteX1" y="connsiteY1"/>
              </a:cxn>
            </a:cxnLst>
            <a:rect l="l" t="t" r="r" b="b"/>
            <a:pathLst>
              <a:path w="540257" h="125634">
                <a:moveTo>
                  <a:pt x="540258" y="0"/>
                </a:moveTo>
                <a:lnTo>
                  <a:pt x="0" y="125635"/>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79" name="Freeform: Shape 178">
            <a:extLst>
              <a:ext uri="{FF2B5EF4-FFF2-40B4-BE49-F238E27FC236}">
                <a16:creationId xmlns:a16="http://schemas.microsoft.com/office/drawing/2014/main" id="{CA4A9D05-9371-45F7-8A6A-F18EF2885AB3}"/>
              </a:ext>
            </a:extLst>
          </p:cNvPr>
          <p:cNvSpPr/>
          <p:nvPr/>
        </p:nvSpPr>
        <p:spPr>
          <a:xfrm>
            <a:off x="4387078" y="637371"/>
            <a:ext cx="153812" cy="23451"/>
          </a:xfrm>
          <a:custGeom>
            <a:avLst/>
            <a:gdLst>
              <a:gd name="connsiteX0" fmla="*/ 610362 w 610362"/>
              <a:gd name="connsiteY0" fmla="*/ 93059 h 93059"/>
              <a:gd name="connsiteX1" fmla="*/ 0 w 610362"/>
              <a:gd name="connsiteY1" fmla="*/ 0 h 93059"/>
            </a:gdLst>
            <a:ahLst/>
            <a:cxnLst>
              <a:cxn ang="0">
                <a:pos x="connsiteX0" y="connsiteY0"/>
              </a:cxn>
              <a:cxn ang="0">
                <a:pos x="connsiteX1" y="connsiteY1"/>
              </a:cxn>
            </a:cxnLst>
            <a:rect l="l" t="t" r="r" b="b"/>
            <a:pathLst>
              <a:path w="610362" h="93059">
                <a:moveTo>
                  <a:pt x="610362" y="93059"/>
                </a:moveTo>
                <a:lnTo>
                  <a:pt x="0"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80" name="Freeform: Shape 179">
            <a:extLst>
              <a:ext uri="{FF2B5EF4-FFF2-40B4-BE49-F238E27FC236}">
                <a16:creationId xmlns:a16="http://schemas.microsoft.com/office/drawing/2014/main" id="{E6B600A9-9D13-43F8-8155-A3F3DCDF9974}"/>
              </a:ext>
            </a:extLst>
          </p:cNvPr>
          <p:cNvSpPr/>
          <p:nvPr/>
        </p:nvSpPr>
        <p:spPr>
          <a:xfrm>
            <a:off x="4523176" y="661135"/>
            <a:ext cx="17546" cy="66848"/>
          </a:xfrm>
          <a:custGeom>
            <a:avLst/>
            <a:gdLst>
              <a:gd name="connsiteX0" fmla="*/ 0 w 69627"/>
              <a:gd name="connsiteY0" fmla="*/ 265271 h 265271"/>
              <a:gd name="connsiteX1" fmla="*/ 0 w 69627"/>
              <a:gd name="connsiteY1" fmla="*/ 31432 h 265271"/>
              <a:gd name="connsiteX2" fmla="*/ 69628 w 69627"/>
              <a:gd name="connsiteY2" fmla="*/ 0 h 265271"/>
              <a:gd name="connsiteX3" fmla="*/ 68866 w 69627"/>
              <a:gd name="connsiteY3" fmla="*/ 207836 h 265271"/>
            </a:gdLst>
            <a:ahLst/>
            <a:cxnLst>
              <a:cxn ang="0">
                <a:pos x="connsiteX0" y="connsiteY0"/>
              </a:cxn>
              <a:cxn ang="0">
                <a:pos x="connsiteX1" y="connsiteY1"/>
              </a:cxn>
              <a:cxn ang="0">
                <a:pos x="connsiteX2" y="connsiteY2"/>
              </a:cxn>
              <a:cxn ang="0">
                <a:pos x="connsiteX3" y="connsiteY3"/>
              </a:cxn>
            </a:cxnLst>
            <a:rect l="l" t="t" r="r" b="b"/>
            <a:pathLst>
              <a:path w="69627" h="265271">
                <a:moveTo>
                  <a:pt x="0" y="265271"/>
                </a:moveTo>
                <a:cubicBezTo>
                  <a:pt x="0" y="131921"/>
                  <a:pt x="0" y="31432"/>
                  <a:pt x="0" y="31432"/>
                </a:cubicBezTo>
                <a:lnTo>
                  <a:pt x="69628" y="0"/>
                </a:lnTo>
                <a:lnTo>
                  <a:pt x="68866" y="207836"/>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81" name="Freeform: Shape 180">
            <a:extLst>
              <a:ext uri="{FF2B5EF4-FFF2-40B4-BE49-F238E27FC236}">
                <a16:creationId xmlns:a16="http://schemas.microsoft.com/office/drawing/2014/main" id="{A213D2F2-D147-48D5-8941-8C55927A9DC5}"/>
              </a:ext>
            </a:extLst>
          </p:cNvPr>
          <p:cNvSpPr/>
          <p:nvPr/>
        </p:nvSpPr>
        <p:spPr>
          <a:xfrm>
            <a:off x="4522912" y="792070"/>
            <a:ext cx="17330" cy="95990"/>
          </a:xfrm>
          <a:custGeom>
            <a:avLst/>
            <a:gdLst>
              <a:gd name="connsiteX0" fmla="*/ 68771 w 68770"/>
              <a:gd name="connsiteY0" fmla="*/ 0 h 380910"/>
              <a:gd name="connsiteX1" fmla="*/ 67723 w 68770"/>
              <a:gd name="connsiteY1" fmla="*/ 346805 h 380910"/>
              <a:gd name="connsiteX2" fmla="*/ 0 w 68770"/>
              <a:gd name="connsiteY2" fmla="*/ 380905 h 380910"/>
              <a:gd name="connsiteX3" fmla="*/ 571 w 68770"/>
              <a:gd name="connsiteY3" fmla="*/ 55912 h 380910"/>
            </a:gdLst>
            <a:ahLst/>
            <a:cxnLst>
              <a:cxn ang="0">
                <a:pos x="connsiteX0" y="connsiteY0"/>
              </a:cxn>
              <a:cxn ang="0">
                <a:pos x="connsiteX1" y="connsiteY1"/>
              </a:cxn>
              <a:cxn ang="0">
                <a:pos x="connsiteX2" y="connsiteY2"/>
              </a:cxn>
              <a:cxn ang="0">
                <a:pos x="connsiteX3" y="connsiteY3"/>
              </a:cxn>
            </a:cxnLst>
            <a:rect l="l" t="t" r="r" b="b"/>
            <a:pathLst>
              <a:path w="68770" h="380910">
                <a:moveTo>
                  <a:pt x="68771" y="0"/>
                </a:moveTo>
                <a:lnTo>
                  <a:pt x="67723" y="346805"/>
                </a:lnTo>
                <a:lnTo>
                  <a:pt x="0" y="380905"/>
                </a:lnTo>
                <a:cubicBezTo>
                  <a:pt x="0" y="381953"/>
                  <a:pt x="0" y="231743"/>
                  <a:pt x="571" y="55912"/>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82" name="Freeform: Shape 181">
            <a:extLst>
              <a:ext uri="{FF2B5EF4-FFF2-40B4-BE49-F238E27FC236}">
                <a16:creationId xmlns:a16="http://schemas.microsoft.com/office/drawing/2014/main" id="{245827ED-78C8-4A00-8BE9-A267DB41DBDA}"/>
              </a:ext>
            </a:extLst>
          </p:cNvPr>
          <p:cNvSpPr/>
          <p:nvPr/>
        </p:nvSpPr>
        <p:spPr>
          <a:xfrm>
            <a:off x="4277289" y="746416"/>
            <a:ext cx="79642" cy="14858"/>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83" name="Freeform: Shape 182">
            <a:extLst>
              <a:ext uri="{FF2B5EF4-FFF2-40B4-BE49-F238E27FC236}">
                <a16:creationId xmlns:a16="http://schemas.microsoft.com/office/drawing/2014/main" id="{67D3E010-FE90-4ED9-9D12-30041F44BF44}"/>
              </a:ext>
            </a:extLst>
          </p:cNvPr>
          <p:cNvSpPr/>
          <p:nvPr/>
        </p:nvSpPr>
        <p:spPr>
          <a:xfrm>
            <a:off x="4277289" y="766795"/>
            <a:ext cx="79642" cy="14882"/>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84" name="Freeform: Shape 183">
            <a:extLst>
              <a:ext uri="{FF2B5EF4-FFF2-40B4-BE49-F238E27FC236}">
                <a16:creationId xmlns:a16="http://schemas.microsoft.com/office/drawing/2014/main" id="{F77DC848-A163-439E-B78C-BDBD86E893A3}"/>
              </a:ext>
            </a:extLst>
          </p:cNvPr>
          <p:cNvSpPr/>
          <p:nvPr/>
        </p:nvSpPr>
        <p:spPr>
          <a:xfrm>
            <a:off x="4277289" y="789478"/>
            <a:ext cx="79642" cy="14858"/>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85" name="Freeform: Shape 184">
            <a:extLst>
              <a:ext uri="{FF2B5EF4-FFF2-40B4-BE49-F238E27FC236}">
                <a16:creationId xmlns:a16="http://schemas.microsoft.com/office/drawing/2014/main" id="{DE8947F1-9EDA-47F0-BA7F-066897C25325}"/>
              </a:ext>
            </a:extLst>
          </p:cNvPr>
          <p:cNvSpPr/>
          <p:nvPr/>
        </p:nvSpPr>
        <p:spPr>
          <a:xfrm>
            <a:off x="4277289" y="810985"/>
            <a:ext cx="79642" cy="14882"/>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86" name="Freeform: Shape 185">
            <a:extLst>
              <a:ext uri="{FF2B5EF4-FFF2-40B4-BE49-F238E27FC236}">
                <a16:creationId xmlns:a16="http://schemas.microsoft.com/office/drawing/2014/main" id="{DBE36335-533F-4598-A55B-A494FF7039B3}"/>
              </a:ext>
            </a:extLst>
          </p:cNvPr>
          <p:cNvSpPr/>
          <p:nvPr/>
        </p:nvSpPr>
        <p:spPr>
          <a:xfrm>
            <a:off x="4415187" y="741592"/>
            <a:ext cx="79354" cy="14858"/>
          </a:xfrm>
          <a:custGeom>
            <a:avLst/>
            <a:gdLst>
              <a:gd name="connsiteX0" fmla="*/ 0 w 314896"/>
              <a:gd name="connsiteY0" fmla="*/ 0 h 58959"/>
              <a:gd name="connsiteX1" fmla="*/ 314897 w 314896"/>
              <a:gd name="connsiteY1" fmla="*/ 58960 h 58959"/>
            </a:gdLst>
            <a:ahLst/>
            <a:cxnLst>
              <a:cxn ang="0">
                <a:pos x="connsiteX0" y="connsiteY0"/>
              </a:cxn>
              <a:cxn ang="0">
                <a:pos x="connsiteX1" y="connsiteY1"/>
              </a:cxn>
            </a:cxnLst>
            <a:rect l="l" t="t" r="r" b="b"/>
            <a:pathLst>
              <a:path w="314896" h="58959">
                <a:moveTo>
                  <a:pt x="0" y="0"/>
                </a:moveTo>
                <a:lnTo>
                  <a:pt x="314897" y="5896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87" name="Freeform: Shape 186">
            <a:extLst>
              <a:ext uri="{FF2B5EF4-FFF2-40B4-BE49-F238E27FC236}">
                <a16:creationId xmlns:a16="http://schemas.microsoft.com/office/drawing/2014/main" id="{97AB0524-F179-439A-9DC3-9DF5DB1F107C}"/>
              </a:ext>
            </a:extLst>
          </p:cNvPr>
          <p:cNvSpPr/>
          <p:nvPr/>
        </p:nvSpPr>
        <p:spPr>
          <a:xfrm>
            <a:off x="4415187" y="761971"/>
            <a:ext cx="58663" cy="10994"/>
          </a:xfrm>
          <a:custGeom>
            <a:avLst/>
            <a:gdLst>
              <a:gd name="connsiteX0" fmla="*/ 0 w 232790"/>
              <a:gd name="connsiteY0" fmla="*/ 0 h 43624"/>
              <a:gd name="connsiteX1" fmla="*/ 232791 w 232790"/>
              <a:gd name="connsiteY1" fmla="*/ 43625 h 43624"/>
            </a:gdLst>
            <a:ahLst/>
            <a:cxnLst>
              <a:cxn ang="0">
                <a:pos x="connsiteX0" y="connsiteY0"/>
              </a:cxn>
              <a:cxn ang="0">
                <a:pos x="connsiteX1" y="connsiteY1"/>
              </a:cxn>
            </a:cxnLst>
            <a:rect l="l" t="t" r="r" b="b"/>
            <a:pathLst>
              <a:path w="232790" h="43624">
                <a:moveTo>
                  <a:pt x="0" y="0"/>
                </a:moveTo>
                <a:lnTo>
                  <a:pt x="232791" y="43625"/>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88" name="Freeform: Shape 187">
            <a:extLst>
              <a:ext uri="{FF2B5EF4-FFF2-40B4-BE49-F238E27FC236}">
                <a16:creationId xmlns:a16="http://schemas.microsoft.com/office/drawing/2014/main" id="{F17BD9C7-2D62-4835-BDD1-E38968FC54A2}"/>
              </a:ext>
            </a:extLst>
          </p:cNvPr>
          <p:cNvSpPr/>
          <p:nvPr/>
        </p:nvSpPr>
        <p:spPr>
          <a:xfrm>
            <a:off x="4415186" y="721190"/>
            <a:ext cx="46494" cy="8617"/>
          </a:xfrm>
          <a:custGeom>
            <a:avLst/>
            <a:gdLst>
              <a:gd name="connsiteX0" fmla="*/ 0 w 184499"/>
              <a:gd name="connsiteY0" fmla="*/ 0 h 34194"/>
              <a:gd name="connsiteX1" fmla="*/ 184499 w 184499"/>
              <a:gd name="connsiteY1" fmla="*/ 34195 h 34194"/>
            </a:gdLst>
            <a:ahLst/>
            <a:cxnLst>
              <a:cxn ang="0">
                <a:pos x="connsiteX0" y="connsiteY0"/>
              </a:cxn>
              <a:cxn ang="0">
                <a:pos x="connsiteX1" y="connsiteY1"/>
              </a:cxn>
            </a:cxnLst>
            <a:rect l="l" t="t" r="r" b="b"/>
            <a:pathLst>
              <a:path w="184499" h="34194">
                <a:moveTo>
                  <a:pt x="0" y="0"/>
                </a:moveTo>
                <a:lnTo>
                  <a:pt x="184499" y="34195"/>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89" name="Freeform: Shape 188">
            <a:extLst>
              <a:ext uri="{FF2B5EF4-FFF2-40B4-BE49-F238E27FC236}">
                <a16:creationId xmlns:a16="http://schemas.microsoft.com/office/drawing/2014/main" id="{40BDAAE0-3959-49CD-9F92-11100EC287DC}"/>
              </a:ext>
            </a:extLst>
          </p:cNvPr>
          <p:cNvSpPr/>
          <p:nvPr/>
        </p:nvSpPr>
        <p:spPr>
          <a:xfrm>
            <a:off x="4415186" y="784630"/>
            <a:ext cx="52038" cy="9769"/>
          </a:xfrm>
          <a:custGeom>
            <a:avLst/>
            <a:gdLst>
              <a:gd name="connsiteX0" fmla="*/ 0 w 206501"/>
              <a:gd name="connsiteY0" fmla="*/ 0 h 38766"/>
              <a:gd name="connsiteX1" fmla="*/ 206502 w 206501"/>
              <a:gd name="connsiteY1" fmla="*/ 38767 h 38766"/>
            </a:gdLst>
            <a:ahLst/>
            <a:cxnLst>
              <a:cxn ang="0">
                <a:pos x="connsiteX0" y="connsiteY0"/>
              </a:cxn>
              <a:cxn ang="0">
                <a:pos x="connsiteX1" y="connsiteY1"/>
              </a:cxn>
            </a:cxnLst>
            <a:rect l="l" t="t" r="r" b="b"/>
            <a:pathLst>
              <a:path w="206501" h="38766">
                <a:moveTo>
                  <a:pt x="0" y="0"/>
                </a:moveTo>
                <a:lnTo>
                  <a:pt x="206502" y="38767"/>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90" name="Freeform: Shape 189">
            <a:extLst>
              <a:ext uri="{FF2B5EF4-FFF2-40B4-BE49-F238E27FC236}">
                <a16:creationId xmlns:a16="http://schemas.microsoft.com/office/drawing/2014/main" id="{A0D2CE04-FC1E-4C2F-9F88-E331BA10AF57}"/>
              </a:ext>
            </a:extLst>
          </p:cNvPr>
          <p:cNvSpPr/>
          <p:nvPr/>
        </p:nvSpPr>
        <p:spPr>
          <a:xfrm>
            <a:off x="4415186" y="806160"/>
            <a:ext cx="48054" cy="9001"/>
          </a:xfrm>
          <a:custGeom>
            <a:avLst/>
            <a:gdLst>
              <a:gd name="connsiteX0" fmla="*/ 0 w 190690"/>
              <a:gd name="connsiteY0" fmla="*/ 0 h 35718"/>
              <a:gd name="connsiteX1" fmla="*/ 190690 w 190690"/>
              <a:gd name="connsiteY1" fmla="*/ 35719 h 35718"/>
            </a:gdLst>
            <a:ahLst/>
            <a:cxnLst>
              <a:cxn ang="0">
                <a:pos x="connsiteX0" y="connsiteY0"/>
              </a:cxn>
              <a:cxn ang="0">
                <a:pos x="connsiteX1" y="connsiteY1"/>
              </a:cxn>
            </a:cxnLst>
            <a:rect l="l" t="t" r="r" b="b"/>
            <a:pathLst>
              <a:path w="190690" h="35718">
                <a:moveTo>
                  <a:pt x="0" y="0"/>
                </a:moveTo>
                <a:lnTo>
                  <a:pt x="190690" y="35719"/>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91" name="Freeform: Shape 190">
            <a:extLst>
              <a:ext uri="{FF2B5EF4-FFF2-40B4-BE49-F238E27FC236}">
                <a16:creationId xmlns:a16="http://schemas.microsoft.com/office/drawing/2014/main" id="{29970418-50E3-4B0F-B932-F73A36AF6E24}"/>
              </a:ext>
            </a:extLst>
          </p:cNvPr>
          <p:cNvSpPr/>
          <p:nvPr/>
        </p:nvSpPr>
        <p:spPr>
          <a:xfrm>
            <a:off x="4388135" y="649181"/>
            <a:ext cx="2400" cy="200833"/>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92" name="Freeform: Shape 191">
            <a:extLst>
              <a:ext uri="{FF2B5EF4-FFF2-40B4-BE49-F238E27FC236}">
                <a16:creationId xmlns:a16="http://schemas.microsoft.com/office/drawing/2014/main" id="{E31045AF-9E6C-4549-ACD8-B5FCAAA57166}"/>
              </a:ext>
            </a:extLst>
          </p:cNvPr>
          <p:cNvSpPr/>
          <p:nvPr/>
        </p:nvSpPr>
        <p:spPr>
          <a:xfrm>
            <a:off x="4280290" y="682689"/>
            <a:ext cx="76882" cy="50622"/>
          </a:xfrm>
          <a:custGeom>
            <a:avLst/>
            <a:gdLst>
              <a:gd name="connsiteX0" fmla="*/ 2667 w 305085"/>
              <a:gd name="connsiteY0" fmla="*/ 200882 h 200882"/>
              <a:gd name="connsiteX1" fmla="*/ 305086 w 305085"/>
              <a:gd name="connsiteY1" fmla="*/ 141161 h 200882"/>
              <a:gd name="connsiteX2" fmla="*/ 302324 w 305085"/>
              <a:gd name="connsiteY2" fmla="*/ 0 h 200882"/>
              <a:gd name="connsiteX3" fmla="*/ 0 w 305085"/>
              <a:gd name="connsiteY3" fmla="*/ 61055 h 200882"/>
              <a:gd name="connsiteX4" fmla="*/ 2667 w 305085"/>
              <a:gd name="connsiteY4" fmla="*/ 200882 h 20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85" h="200882">
                <a:moveTo>
                  <a:pt x="2667" y="200882"/>
                </a:moveTo>
                <a:lnTo>
                  <a:pt x="305086" y="141161"/>
                </a:lnTo>
                <a:lnTo>
                  <a:pt x="302324" y="0"/>
                </a:lnTo>
                <a:lnTo>
                  <a:pt x="0" y="61055"/>
                </a:lnTo>
                <a:lnTo>
                  <a:pt x="2667" y="200882"/>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6" name="Group 5">
            <a:extLst>
              <a:ext uri="{FF2B5EF4-FFF2-40B4-BE49-F238E27FC236}">
                <a16:creationId xmlns:a16="http://schemas.microsoft.com/office/drawing/2014/main" id="{585D7B85-BBBB-4C80-B0D0-E0E688405FF2}"/>
              </a:ext>
            </a:extLst>
          </p:cNvPr>
          <p:cNvGrpSpPr/>
          <p:nvPr/>
        </p:nvGrpSpPr>
        <p:grpSpPr>
          <a:xfrm>
            <a:off x="4243513" y="1509361"/>
            <a:ext cx="362075" cy="248625"/>
            <a:chOff x="5658016" y="2012481"/>
            <a:chExt cx="482767" cy="331500"/>
          </a:xfrm>
        </p:grpSpPr>
        <p:sp>
          <p:nvSpPr>
            <p:cNvPr id="194" name="Freeform: Shape 193">
              <a:extLst>
                <a:ext uri="{FF2B5EF4-FFF2-40B4-BE49-F238E27FC236}">
                  <a16:creationId xmlns:a16="http://schemas.microsoft.com/office/drawing/2014/main" id="{A43B4FC3-153C-4E77-91A6-EA8F28112804}"/>
                </a:ext>
              </a:extLst>
            </p:cNvPr>
            <p:cNvSpPr/>
            <p:nvPr/>
          </p:nvSpPr>
          <p:spPr>
            <a:xfrm>
              <a:off x="5658016" y="2302141"/>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95" name="Freeform: Shape 194">
              <a:extLst>
                <a:ext uri="{FF2B5EF4-FFF2-40B4-BE49-F238E27FC236}">
                  <a16:creationId xmlns:a16="http://schemas.microsoft.com/office/drawing/2014/main" id="{14C1A663-B478-4C7F-8DCC-FA2653BE2855}"/>
                </a:ext>
              </a:extLst>
            </p:cNvPr>
            <p:cNvSpPr/>
            <p:nvPr/>
          </p:nvSpPr>
          <p:spPr>
            <a:xfrm>
              <a:off x="5724316" y="2034688"/>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96" name="Freeform: Shape 195">
              <a:extLst>
                <a:ext uri="{FF2B5EF4-FFF2-40B4-BE49-F238E27FC236}">
                  <a16:creationId xmlns:a16="http://schemas.microsoft.com/office/drawing/2014/main" id="{80263FAD-19AC-4D51-B89A-E9B85B6D3F65}"/>
                </a:ext>
              </a:extLst>
            </p:cNvPr>
            <p:cNvSpPr/>
            <p:nvPr/>
          </p:nvSpPr>
          <p:spPr>
            <a:xfrm>
              <a:off x="5699534" y="2012481"/>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97" name="Freeform: Shape 196">
              <a:extLst>
                <a:ext uri="{FF2B5EF4-FFF2-40B4-BE49-F238E27FC236}">
                  <a16:creationId xmlns:a16="http://schemas.microsoft.com/office/drawing/2014/main" id="{3C36EBD3-4B27-476E-A34A-7937E940BDCC}"/>
                </a:ext>
              </a:extLst>
            </p:cNvPr>
            <p:cNvSpPr/>
            <p:nvPr/>
          </p:nvSpPr>
          <p:spPr>
            <a:xfrm>
              <a:off x="5867537" y="2068804"/>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98" name="Freeform: Shape 197">
              <a:extLst>
                <a:ext uri="{FF2B5EF4-FFF2-40B4-BE49-F238E27FC236}">
                  <a16:creationId xmlns:a16="http://schemas.microsoft.com/office/drawing/2014/main" id="{A07B6084-9B04-40B8-82D7-523A4550C437}"/>
                </a:ext>
              </a:extLst>
            </p:cNvPr>
            <p:cNvSpPr/>
            <p:nvPr/>
          </p:nvSpPr>
          <p:spPr>
            <a:xfrm>
              <a:off x="5789007" y="2108390"/>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99" name="Freeform: Shape 198">
              <a:extLst>
                <a:ext uri="{FF2B5EF4-FFF2-40B4-BE49-F238E27FC236}">
                  <a16:creationId xmlns:a16="http://schemas.microsoft.com/office/drawing/2014/main" id="{EEA7DEBB-FC83-4085-B072-17362B189EA3}"/>
                </a:ext>
              </a:extLst>
            </p:cNvPr>
            <p:cNvSpPr/>
            <p:nvPr/>
          </p:nvSpPr>
          <p:spPr>
            <a:xfrm>
              <a:off x="5942527" y="2108390"/>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5" name="Group 4">
            <a:extLst>
              <a:ext uri="{FF2B5EF4-FFF2-40B4-BE49-F238E27FC236}">
                <a16:creationId xmlns:a16="http://schemas.microsoft.com/office/drawing/2014/main" id="{53BCB0DD-3BCF-4815-854D-9AF335870E82}"/>
              </a:ext>
            </a:extLst>
          </p:cNvPr>
          <p:cNvGrpSpPr/>
          <p:nvPr/>
        </p:nvGrpSpPr>
        <p:grpSpPr>
          <a:xfrm>
            <a:off x="4230724" y="2399640"/>
            <a:ext cx="378479" cy="226156"/>
            <a:chOff x="5640964" y="3199520"/>
            <a:chExt cx="504639" cy="301541"/>
          </a:xfrm>
        </p:grpSpPr>
        <p:sp>
          <p:nvSpPr>
            <p:cNvPr id="201" name="Freeform: Shape 200">
              <a:extLst>
                <a:ext uri="{FF2B5EF4-FFF2-40B4-BE49-F238E27FC236}">
                  <a16:creationId xmlns:a16="http://schemas.microsoft.com/office/drawing/2014/main" id="{5BC8ACB1-AC52-43A1-8004-A08ED163A4A6}"/>
                </a:ext>
              </a:extLst>
            </p:cNvPr>
            <p:cNvSpPr/>
            <p:nvPr/>
          </p:nvSpPr>
          <p:spPr>
            <a:xfrm>
              <a:off x="5824123" y="3318927"/>
              <a:ext cx="80714" cy="41509"/>
            </a:xfrm>
            <a:custGeom>
              <a:avLst/>
              <a:gdLst>
                <a:gd name="connsiteX0" fmla="*/ 121729 w 240220"/>
                <a:gd name="connsiteY0" fmla="*/ 0 h 123539"/>
                <a:gd name="connsiteX1" fmla="*/ 0 w 240220"/>
                <a:gd name="connsiteY1" fmla="*/ 61817 h 123539"/>
                <a:gd name="connsiteX2" fmla="*/ 118491 w 240220"/>
                <a:gd name="connsiteY2" fmla="*/ 123539 h 123539"/>
                <a:gd name="connsiteX3" fmla="*/ 240221 w 240220"/>
                <a:gd name="connsiteY3" fmla="*/ 61817 h 123539"/>
                <a:gd name="connsiteX4" fmla="*/ 121729 w 240220"/>
                <a:gd name="connsiteY4" fmla="*/ 0 h 12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539">
                  <a:moveTo>
                    <a:pt x="121729" y="0"/>
                  </a:moveTo>
                  <a:lnTo>
                    <a:pt x="0" y="61817"/>
                  </a:lnTo>
                  <a:lnTo>
                    <a:pt x="118491" y="123539"/>
                  </a:lnTo>
                  <a:lnTo>
                    <a:pt x="240221" y="61817"/>
                  </a:lnTo>
                  <a:lnTo>
                    <a:pt x="121729"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02" name="Freeform: Shape 201">
              <a:extLst>
                <a:ext uri="{FF2B5EF4-FFF2-40B4-BE49-F238E27FC236}">
                  <a16:creationId xmlns:a16="http://schemas.microsoft.com/office/drawing/2014/main" id="{5E795FFE-6541-4EE9-8F18-A544DB4E2F91}"/>
                </a:ext>
              </a:extLst>
            </p:cNvPr>
            <p:cNvSpPr/>
            <p:nvPr/>
          </p:nvSpPr>
          <p:spPr>
            <a:xfrm>
              <a:off x="5824123" y="3339698"/>
              <a:ext cx="40357" cy="73545"/>
            </a:xfrm>
            <a:custGeom>
              <a:avLst/>
              <a:gdLst>
                <a:gd name="connsiteX0" fmla="*/ 0 w 120110"/>
                <a:gd name="connsiteY0" fmla="*/ 0 h 218884"/>
                <a:gd name="connsiteX1" fmla="*/ 0 w 120110"/>
                <a:gd name="connsiteY1" fmla="*/ 157163 h 218884"/>
                <a:gd name="connsiteX2" fmla="*/ 120110 w 120110"/>
                <a:gd name="connsiteY2" fmla="*/ 218885 h 218884"/>
                <a:gd name="connsiteX3" fmla="*/ 120110 w 120110"/>
                <a:gd name="connsiteY3" fmla="*/ 61722 h 218884"/>
                <a:gd name="connsiteX4" fmla="*/ 0 w 120110"/>
                <a:gd name="connsiteY4" fmla="*/ 0 h 21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884">
                  <a:moveTo>
                    <a:pt x="0" y="0"/>
                  </a:moveTo>
                  <a:lnTo>
                    <a:pt x="0" y="157163"/>
                  </a:lnTo>
                  <a:lnTo>
                    <a:pt x="120110" y="218885"/>
                  </a:lnTo>
                  <a:lnTo>
                    <a:pt x="120110" y="61722"/>
                  </a:lnTo>
                  <a:lnTo>
                    <a:pt x="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03" name="Freeform: Shape 202">
              <a:extLst>
                <a:ext uri="{FF2B5EF4-FFF2-40B4-BE49-F238E27FC236}">
                  <a16:creationId xmlns:a16="http://schemas.microsoft.com/office/drawing/2014/main" id="{3CC7AC20-0CCE-4E27-8B3D-A1E0D745F882}"/>
                </a:ext>
              </a:extLst>
            </p:cNvPr>
            <p:cNvSpPr/>
            <p:nvPr/>
          </p:nvSpPr>
          <p:spPr>
            <a:xfrm>
              <a:off x="5864480" y="3339698"/>
              <a:ext cx="40357" cy="73545"/>
            </a:xfrm>
            <a:custGeom>
              <a:avLst/>
              <a:gdLst>
                <a:gd name="connsiteX0" fmla="*/ 120110 w 120110"/>
                <a:gd name="connsiteY0" fmla="*/ 0 h 218884"/>
                <a:gd name="connsiteX1" fmla="*/ 120110 w 120110"/>
                <a:gd name="connsiteY1" fmla="*/ 157163 h 218884"/>
                <a:gd name="connsiteX2" fmla="*/ 0 w 120110"/>
                <a:gd name="connsiteY2" fmla="*/ 218885 h 218884"/>
                <a:gd name="connsiteX3" fmla="*/ 0 w 120110"/>
                <a:gd name="connsiteY3" fmla="*/ 61722 h 218884"/>
                <a:gd name="connsiteX4" fmla="*/ 120110 w 120110"/>
                <a:gd name="connsiteY4" fmla="*/ 0 h 21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884">
                  <a:moveTo>
                    <a:pt x="120110" y="0"/>
                  </a:moveTo>
                  <a:lnTo>
                    <a:pt x="120110" y="157163"/>
                  </a:lnTo>
                  <a:lnTo>
                    <a:pt x="0" y="218885"/>
                  </a:lnTo>
                  <a:lnTo>
                    <a:pt x="0" y="61722"/>
                  </a:lnTo>
                  <a:lnTo>
                    <a:pt x="12011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04" name="Freeform: Shape 203">
              <a:extLst>
                <a:ext uri="{FF2B5EF4-FFF2-40B4-BE49-F238E27FC236}">
                  <a16:creationId xmlns:a16="http://schemas.microsoft.com/office/drawing/2014/main" id="{4B647F41-573E-485A-8EFF-6B04BB77FE76}"/>
                </a:ext>
              </a:extLst>
            </p:cNvPr>
            <p:cNvSpPr/>
            <p:nvPr/>
          </p:nvSpPr>
          <p:spPr>
            <a:xfrm>
              <a:off x="5863232" y="3244422"/>
              <a:ext cx="80714" cy="41477"/>
            </a:xfrm>
            <a:custGeom>
              <a:avLst/>
              <a:gdLst>
                <a:gd name="connsiteX0" fmla="*/ 121729 w 240220"/>
                <a:gd name="connsiteY0" fmla="*/ 0 h 123443"/>
                <a:gd name="connsiteX1" fmla="*/ 0 w 240220"/>
                <a:gd name="connsiteY1" fmla="*/ 61722 h 123443"/>
                <a:gd name="connsiteX2" fmla="*/ 118491 w 240220"/>
                <a:gd name="connsiteY2" fmla="*/ 123444 h 123443"/>
                <a:gd name="connsiteX3" fmla="*/ 240221 w 240220"/>
                <a:gd name="connsiteY3" fmla="*/ 61722 h 123443"/>
                <a:gd name="connsiteX4" fmla="*/ 121729 w 240220"/>
                <a:gd name="connsiteY4" fmla="*/ 0 h 123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443">
                  <a:moveTo>
                    <a:pt x="121729" y="0"/>
                  </a:moveTo>
                  <a:lnTo>
                    <a:pt x="0" y="61722"/>
                  </a:lnTo>
                  <a:lnTo>
                    <a:pt x="118491" y="123444"/>
                  </a:lnTo>
                  <a:lnTo>
                    <a:pt x="240221" y="61722"/>
                  </a:lnTo>
                  <a:lnTo>
                    <a:pt x="121729"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05" name="Freeform: Shape 204">
              <a:extLst>
                <a:ext uri="{FF2B5EF4-FFF2-40B4-BE49-F238E27FC236}">
                  <a16:creationId xmlns:a16="http://schemas.microsoft.com/office/drawing/2014/main" id="{235E1F17-895E-499E-BF89-06EB4F0606C0}"/>
                </a:ext>
              </a:extLst>
            </p:cNvPr>
            <p:cNvSpPr/>
            <p:nvPr/>
          </p:nvSpPr>
          <p:spPr>
            <a:xfrm>
              <a:off x="5863232" y="3265161"/>
              <a:ext cx="40357" cy="73577"/>
            </a:xfrm>
            <a:custGeom>
              <a:avLst/>
              <a:gdLst>
                <a:gd name="connsiteX0" fmla="*/ 0 w 120110"/>
                <a:gd name="connsiteY0" fmla="*/ 0 h 218979"/>
                <a:gd name="connsiteX1" fmla="*/ 0 w 120110"/>
                <a:gd name="connsiteY1" fmla="*/ 157258 h 218979"/>
                <a:gd name="connsiteX2" fmla="*/ 120110 w 120110"/>
                <a:gd name="connsiteY2" fmla="*/ 218980 h 218979"/>
                <a:gd name="connsiteX3" fmla="*/ 120110 w 120110"/>
                <a:gd name="connsiteY3" fmla="*/ 61722 h 218979"/>
                <a:gd name="connsiteX4" fmla="*/ 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0" y="0"/>
                  </a:moveTo>
                  <a:lnTo>
                    <a:pt x="0" y="157258"/>
                  </a:lnTo>
                  <a:lnTo>
                    <a:pt x="120110" y="218980"/>
                  </a:lnTo>
                  <a:lnTo>
                    <a:pt x="120110" y="61722"/>
                  </a:lnTo>
                  <a:lnTo>
                    <a:pt x="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06" name="Freeform: Shape 205">
              <a:extLst>
                <a:ext uri="{FF2B5EF4-FFF2-40B4-BE49-F238E27FC236}">
                  <a16:creationId xmlns:a16="http://schemas.microsoft.com/office/drawing/2014/main" id="{DEA045CB-2BBB-4B35-9D2D-F28CF9531F64}"/>
                </a:ext>
              </a:extLst>
            </p:cNvPr>
            <p:cNvSpPr/>
            <p:nvPr/>
          </p:nvSpPr>
          <p:spPr>
            <a:xfrm>
              <a:off x="5903589" y="3265161"/>
              <a:ext cx="40357" cy="73577"/>
            </a:xfrm>
            <a:custGeom>
              <a:avLst/>
              <a:gdLst>
                <a:gd name="connsiteX0" fmla="*/ 120110 w 120110"/>
                <a:gd name="connsiteY0" fmla="*/ 0 h 218979"/>
                <a:gd name="connsiteX1" fmla="*/ 120110 w 120110"/>
                <a:gd name="connsiteY1" fmla="*/ 157258 h 218979"/>
                <a:gd name="connsiteX2" fmla="*/ 0 w 120110"/>
                <a:gd name="connsiteY2" fmla="*/ 218980 h 218979"/>
                <a:gd name="connsiteX3" fmla="*/ 0 w 120110"/>
                <a:gd name="connsiteY3" fmla="*/ 61722 h 218979"/>
                <a:gd name="connsiteX4" fmla="*/ 12011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120110" y="0"/>
                  </a:moveTo>
                  <a:lnTo>
                    <a:pt x="120110" y="157258"/>
                  </a:lnTo>
                  <a:lnTo>
                    <a:pt x="0" y="218980"/>
                  </a:lnTo>
                  <a:lnTo>
                    <a:pt x="0" y="61722"/>
                  </a:lnTo>
                  <a:lnTo>
                    <a:pt x="12011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07" name="Freeform: Shape 206">
              <a:extLst>
                <a:ext uri="{FF2B5EF4-FFF2-40B4-BE49-F238E27FC236}">
                  <a16:creationId xmlns:a16="http://schemas.microsoft.com/office/drawing/2014/main" id="{8B36DA2A-185F-4F68-B7CD-4DC3018EDDCE}"/>
                </a:ext>
              </a:extLst>
            </p:cNvPr>
            <p:cNvSpPr/>
            <p:nvPr/>
          </p:nvSpPr>
          <p:spPr>
            <a:xfrm>
              <a:off x="5782870" y="3245830"/>
              <a:ext cx="80714" cy="41509"/>
            </a:xfrm>
            <a:custGeom>
              <a:avLst/>
              <a:gdLst>
                <a:gd name="connsiteX0" fmla="*/ 121729 w 240220"/>
                <a:gd name="connsiteY0" fmla="*/ 0 h 123539"/>
                <a:gd name="connsiteX1" fmla="*/ 0 w 240220"/>
                <a:gd name="connsiteY1" fmla="*/ 61722 h 123539"/>
                <a:gd name="connsiteX2" fmla="*/ 118491 w 240220"/>
                <a:gd name="connsiteY2" fmla="*/ 123539 h 123539"/>
                <a:gd name="connsiteX3" fmla="*/ 240221 w 240220"/>
                <a:gd name="connsiteY3" fmla="*/ 61722 h 123539"/>
                <a:gd name="connsiteX4" fmla="*/ 121729 w 240220"/>
                <a:gd name="connsiteY4" fmla="*/ 0 h 12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539">
                  <a:moveTo>
                    <a:pt x="121729" y="0"/>
                  </a:moveTo>
                  <a:lnTo>
                    <a:pt x="0" y="61722"/>
                  </a:lnTo>
                  <a:lnTo>
                    <a:pt x="118491" y="123539"/>
                  </a:lnTo>
                  <a:lnTo>
                    <a:pt x="240221" y="61722"/>
                  </a:lnTo>
                  <a:lnTo>
                    <a:pt x="121729"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08" name="Freeform: Shape 207">
              <a:extLst>
                <a:ext uri="{FF2B5EF4-FFF2-40B4-BE49-F238E27FC236}">
                  <a16:creationId xmlns:a16="http://schemas.microsoft.com/office/drawing/2014/main" id="{F9BB9E57-D408-4093-B732-8358955E24C4}"/>
                </a:ext>
              </a:extLst>
            </p:cNvPr>
            <p:cNvSpPr/>
            <p:nvPr/>
          </p:nvSpPr>
          <p:spPr>
            <a:xfrm>
              <a:off x="5782870" y="3266569"/>
              <a:ext cx="40357" cy="73577"/>
            </a:xfrm>
            <a:custGeom>
              <a:avLst/>
              <a:gdLst>
                <a:gd name="connsiteX0" fmla="*/ 0 w 120110"/>
                <a:gd name="connsiteY0" fmla="*/ 0 h 218979"/>
                <a:gd name="connsiteX1" fmla="*/ 0 w 120110"/>
                <a:gd name="connsiteY1" fmla="*/ 157258 h 218979"/>
                <a:gd name="connsiteX2" fmla="*/ 120110 w 120110"/>
                <a:gd name="connsiteY2" fmla="*/ 218980 h 218979"/>
                <a:gd name="connsiteX3" fmla="*/ 120110 w 120110"/>
                <a:gd name="connsiteY3" fmla="*/ 61817 h 218979"/>
                <a:gd name="connsiteX4" fmla="*/ 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0" y="0"/>
                  </a:moveTo>
                  <a:lnTo>
                    <a:pt x="0" y="157258"/>
                  </a:lnTo>
                  <a:lnTo>
                    <a:pt x="120110" y="218980"/>
                  </a:lnTo>
                  <a:lnTo>
                    <a:pt x="120110" y="61817"/>
                  </a:lnTo>
                  <a:lnTo>
                    <a:pt x="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09" name="Freeform: Shape 208">
              <a:extLst>
                <a:ext uri="{FF2B5EF4-FFF2-40B4-BE49-F238E27FC236}">
                  <a16:creationId xmlns:a16="http://schemas.microsoft.com/office/drawing/2014/main" id="{7B935CFA-67FB-4D54-906D-DAC6DBF3873A}"/>
                </a:ext>
              </a:extLst>
            </p:cNvPr>
            <p:cNvSpPr/>
            <p:nvPr/>
          </p:nvSpPr>
          <p:spPr>
            <a:xfrm>
              <a:off x="5823227" y="3266569"/>
              <a:ext cx="40357" cy="73577"/>
            </a:xfrm>
            <a:custGeom>
              <a:avLst/>
              <a:gdLst>
                <a:gd name="connsiteX0" fmla="*/ 120110 w 120110"/>
                <a:gd name="connsiteY0" fmla="*/ 0 h 218979"/>
                <a:gd name="connsiteX1" fmla="*/ 120110 w 120110"/>
                <a:gd name="connsiteY1" fmla="*/ 157258 h 218979"/>
                <a:gd name="connsiteX2" fmla="*/ 0 w 120110"/>
                <a:gd name="connsiteY2" fmla="*/ 218980 h 218979"/>
                <a:gd name="connsiteX3" fmla="*/ 0 w 120110"/>
                <a:gd name="connsiteY3" fmla="*/ 61817 h 218979"/>
                <a:gd name="connsiteX4" fmla="*/ 12011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120110" y="0"/>
                  </a:moveTo>
                  <a:lnTo>
                    <a:pt x="120110" y="157258"/>
                  </a:lnTo>
                  <a:lnTo>
                    <a:pt x="0" y="218980"/>
                  </a:lnTo>
                  <a:lnTo>
                    <a:pt x="0" y="61817"/>
                  </a:lnTo>
                  <a:lnTo>
                    <a:pt x="120110"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10" name="Freeform: Shape 209">
              <a:extLst>
                <a:ext uri="{FF2B5EF4-FFF2-40B4-BE49-F238E27FC236}">
                  <a16:creationId xmlns:a16="http://schemas.microsoft.com/office/drawing/2014/main" id="{1C74ACF5-EEA2-417B-83D8-76039DC28753}"/>
                </a:ext>
              </a:extLst>
            </p:cNvPr>
            <p:cNvSpPr/>
            <p:nvPr/>
          </p:nvSpPr>
          <p:spPr>
            <a:xfrm>
              <a:off x="5702956" y="3220579"/>
              <a:ext cx="323336" cy="221435"/>
            </a:xfrm>
            <a:custGeom>
              <a:avLst/>
              <a:gdLst>
                <a:gd name="connsiteX0" fmla="*/ 962311 w 962310"/>
                <a:gd name="connsiteY0" fmla="*/ 315944 h 659034"/>
                <a:gd name="connsiteX1" fmla="*/ 962311 w 962310"/>
                <a:gd name="connsiteY1" fmla="*/ 26765 h 659034"/>
                <a:gd name="connsiteX2" fmla="*/ 935546 w 962310"/>
                <a:gd name="connsiteY2" fmla="*/ 0 h 659034"/>
                <a:gd name="connsiteX3" fmla="*/ 26765 w 962310"/>
                <a:gd name="connsiteY3" fmla="*/ 0 h 659034"/>
                <a:gd name="connsiteX4" fmla="*/ 0 w 962310"/>
                <a:gd name="connsiteY4" fmla="*/ 26765 h 659034"/>
                <a:gd name="connsiteX5" fmla="*/ 0 w 962310"/>
                <a:gd name="connsiteY5" fmla="*/ 632269 h 659034"/>
                <a:gd name="connsiteX6" fmla="*/ 26765 w 962310"/>
                <a:gd name="connsiteY6" fmla="*/ 659035 h 659034"/>
                <a:gd name="connsiteX7" fmla="*/ 777145 w 962310"/>
                <a:gd name="connsiteY7" fmla="*/ 659035 h 65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310" h="659034">
                  <a:moveTo>
                    <a:pt x="962311" y="315944"/>
                  </a:moveTo>
                  <a:lnTo>
                    <a:pt x="962311" y="26765"/>
                  </a:lnTo>
                  <a:cubicBezTo>
                    <a:pt x="962311" y="11983"/>
                    <a:pt x="950327" y="0"/>
                    <a:pt x="935546" y="0"/>
                  </a:cubicBezTo>
                  <a:lnTo>
                    <a:pt x="26765" y="0"/>
                  </a:lnTo>
                  <a:cubicBezTo>
                    <a:pt x="11983" y="0"/>
                    <a:pt x="0" y="11983"/>
                    <a:pt x="0" y="26765"/>
                  </a:cubicBezTo>
                  <a:lnTo>
                    <a:pt x="0" y="632269"/>
                  </a:lnTo>
                  <a:cubicBezTo>
                    <a:pt x="0" y="647052"/>
                    <a:pt x="11983" y="659035"/>
                    <a:pt x="26765" y="659035"/>
                  </a:cubicBezTo>
                  <a:lnTo>
                    <a:pt x="777145" y="659035"/>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11" name="Freeform: Shape 210">
              <a:extLst>
                <a:ext uri="{FF2B5EF4-FFF2-40B4-BE49-F238E27FC236}">
                  <a16:creationId xmlns:a16="http://schemas.microsoft.com/office/drawing/2014/main" id="{421E0656-EC8A-4B54-BC29-F262FF4DBEF3}"/>
                </a:ext>
              </a:extLst>
            </p:cNvPr>
            <p:cNvSpPr/>
            <p:nvPr/>
          </p:nvSpPr>
          <p:spPr>
            <a:xfrm>
              <a:off x="5679689" y="3199520"/>
              <a:ext cx="368398" cy="268481"/>
            </a:xfrm>
            <a:custGeom>
              <a:avLst/>
              <a:gdLst>
                <a:gd name="connsiteX0" fmla="*/ 1096423 w 1096422"/>
                <a:gd name="connsiteY0" fmla="*/ 328898 h 799052"/>
                <a:gd name="connsiteX1" fmla="*/ 1096423 w 1096422"/>
                <a:gd name="connsiteY1" fmla="*/ 26765 h 799052"/>
                <a:gd name="connsiteX2" fmla="*/ 1069658 w 1096422"/>
                <a:gd name="connsiteY2" fmla="*/ 0 h 799052"/>
                <a:gd name="connsiteX3" fmla="*/ 26765 w 1096422"/>
                <a:gd name="connsiteY3" fmla="*/ 0 h 799052"/>
                <a:gd name="connsiteX4" fmla="*/ 0 w 1096422"/>
                <a:gd name="connsiteY4" fmla="*/ 26765 h 799052"/>
                <a:gd name="connsiteX5" fmla="*/ 0 w 1096422"/>
                <a:gd name="connsiteY5" fmla="*/ 772287 h 799052"/>
                <a:gd name="connsiteX6" fmla="*/ 26765 w 1096422"/>
                <a:gd name="connsiteY6" fmla="*/ 799052 h 799052"/>
                <a:gd name="connsiteX7" fmla="*/ 863632 w 1096422"/>
                <a:gd name="connsiteY7" fmla="*/ 799052 h 79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422" h="799052">
                  <a:moveTo>
                    <a:pt x="1096423" y="328898"/>
                  </a:moveTo>
                  <a:lnTo>
                    <a:pt x="1096423" y="26765"/>
                  </a:lnTo>
                  <a:cubicBezTo>
                    <a:pt x="1096423" y="11983"/>
                    <a:pt x="1084440" y="0"/>
                    <a:pt x="1069658" y="0"/>
                  </a:cubicBezTo>
                  <a:lnTo>
                    <a:pt x="26765" y="0"/>
                  </a:lnTo>
                  <a:cubicBezTo>
                    <a:pt x="11983" y="0"/>
                    <a:pt x="0" y="11983"/>
                    <a:pt x="0" y="26765"/>
                  </a:cubicBezTo>
                  <a:lnTo>
                    <a:pt x="0" y="772287"/>
                  </a:lnTo>
                  <a:cubicBezTo>
                    <a:pt x="0" y="787069"/>
                    <a:pt x="11983" y="799052"/>
                    <a:pt x="26765" y="799052"/>
                  </a:cubicBezTo>
                  <a:lnTo>
                    <a:pt x="863632" y="799052"/>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12" name="Freeform: Shape 211">
              <a:extLst>
                <a:ext uri="{FF2B5EF4-FFF2-40B4-BE49-F238E27FC236}">
                  <a16:creationId xmlns:a16="http://schemas.microsoft.com/office/drawing/2014/main" id="{70F11491-39A8-4860-8D10-82413CF46CCA}"/>
                </a:ext>
              </a:extLst>
            </p:cNvPr>
            <p:cNvSpPr/>
            <p:nvPr/>
          </p:nvSpPr>
          <p:spPr>
            <a:xfrm>
              <a:off x="5640964" y="3468002"/>
              <a:ext cx="349867" cy="32708"/>
            </a:xfrm>
            <a:custGeom>
              <a:avLst/>
              <a:gdLst>
                <a:gd name="connsiteX0" fmla="*/ 1041273 w 1041272"/>
                <a:gd name="connsiteY0" fmla="*/ 97346 h 97346"/>
                <a:gd name="connsiteX1" fmla="*/ 78295 w 1041272"/>
                <a:gd name="connsiteY1" fmla="*/ 97346 h 97346"/>
                <a:gd name="connsiteX2" fmla="*/ 0 w 1041272"/>
                <a:gd name="connsiteY2" fmla="*/ 63341 h 97346"/>
                <a:gd name="connsiteX3" fmla="*/ 0 w 1041272"/>
                <a:gd name="connsiteY3" fmla="*/ 0 h 97346"/>
                <a:gd name="connsiteX4" fmla="*/ 127635 w 1041272"/>
                <a:gd name="connsiteY4" fmla="*/ 0 h 9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272" h="97346">
                  <a:moveTo>
                    <a:pt x="1041273" y="97346"/>
                  </a:moveTo>
                  <a:lnTo>
                    <a:pt x="78295" y="97346"/>
                  </a:lnTo>
                  <a:cubicBezTo>
                    <a:pt x="78295" y="97346"/>
                    <a:pt x="21717" y="97917"/>
                    <a:pt x="0" y="63341"/>
                  </a:cubicBezTo>
                  <a:lnTo>
                    <a:pt x="0" y="0"/>
                  </a:lnTo>
                  <a:lnTo>
                    <a:pt x="127635"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13" name="Freeform: Shape 212">
              <a:extLst>
                <a:ext uri="{FF2B5EF4-FFF2-40B4-BE49-F238E27FC236}">
                  <a16:creationId xmlns:a16="http://schemas.microsoft.com/office/drawing/2014/main" id="{E74E9A23-27B8-47F5-97F1-BE2FEB24683D}"/>
                </a:ext>
              </a:extLst>
            </p:cNvPr>
            <p:cNvSpPr/>
            <p:nvPr/>
          </p:nvSpPr>
          <p:spPr>
            <a:xfrm>
              <a:off x="6030677" y="3380151"/>
              <a:ext cx="36357" cy="89739"/>
            </a:xfrm>
            <a:custGeom>
              <a:avLst/>
              <a:gdLst>
                <a:gd name="connsiteX0" fmla="*/ 0 w 108204"/>
                <a:gd name="connsiteY0" fmla="*/ 101441 h 267080"/>
                <a:gd name="connsiteX1" fmla="*/ 108204 w 108204"/>
                <a:gd name="connsiteY1" fmla="*/ 0 h 267080"/>
                <a:gd name="connsiteX2" fmla="*/ 108204 w 108204"/>
                <a:gd name="connsiteY2" fmla="*/ 267081 h 267080"/>
              </a:gdLst>
              <a:ahLst/>
              <a:cxnLst>
                <a:cxn ang="0">
                  <a:pos x="connsiteX0" y="connsiteY0"/>
                </a:cxn>
                <a:cxn ang="0">
                  <a:pos x="connsiteX1" y="connsiteY1"/>
                </a:cxn>
                <a:cxn ang="0">
                  <a:pos x="connsiteX2" y="connsiteY2"/>
                </a:cxn>
              </a:cxnLst>
              <a:rect l="l" t="t" r="r" b="b"/>
              <a:pathLst>
                <a:path w="108204" h="267080">
                  <a:moveTo>
                    <a:pt x="0" y="101441"/>
                  </a:moveTo>
                  <a:lnTo>
                    <a:pt x="108204" y="0"/>
                  </a:lnTo>
                  <a:lnTo>
                    <a:pt x="108204" y="267081"/>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14" name="Freeform: Shape 213">
              <a:extLst>
                <a:ext uri="{FF2B5EF4-FFF2-40B4-BE49-F238E27FC236}">
                  <a16:creationId xmlns:a16="http://schemas.microsoft.com/office/drawing/2014/main" id="{45BD5024-EE41-438E-9A7E-865AFF0188AD}"/>
                </a:ext>
              </a:extLst>
            </p:cNvPr>
            <p:cNvSpPr/>
            <p:nvPr/>
          </p:nvSpPr>
          <p:spPr>
            <a:xfrm>
              <a:off x="6067034" y="3380151"/>
              <a:ext cx="32900" cy="34084"/>
            </a:xfrm>
            <a:custGeom>
              <a:avLst/>
              <a:gdLst>
                <a:gd name="connsiteX0" fmla="*/ 97917 w 97917"/>
                <a:gd name="connsiteY0" fmla="*/ 101441 h 101441"/>
                <a:gd name="connsiteX1" fmla="*/ 0 w 97917"/>
                <a:gd name="connsiteY1" fmla="*/ 0 h 101441"/>
              </a:gdLst>
              <a:ahLst/>
              <a:cxnLst>
                <a:cxn ang="0">
                  <a:pos x="connsiteX0" y="connsiteY0"/>
                </a:cxn>
                <a:cxn ang="0">
                  <a:pos x="connsiteX1" y="connsiteY1"/>
                </a:cxn>
              </a:cxnLst>
              <a:rect l="l" t="t" r="r" b="b"/>
              <a:pathLst>
                <a:path w="97917" h="101441">
                  <a:moveTo>
                    <a:pt x="97917" y="101441"/>
                  </a:moveTo>
                  <a:lnTo>
                    <a:pt x="0" y="0"/>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15" name="Freeform: Shape 214">
              <a:extLst>
                <a:ext uri="{FF2B5EF4-FFF2-40B4-BE49-F238E27FC236}">
                  <a16:creationId xmlns:a16="http://schemas.microsoft.com/office/drawing/2014/main" id="{795610F3-47AC-4D99-98D3-2D9B3FD883F0}"/>
                </a:ext>
              </a:extLst>
            </p:cNvPr>
            <p:cNvSpPr/>
            <p:nvPr/>
          </p:nvSpPr>
          <p:spPr>
            <a:xfrm>
              <a:off x="5988464" y="3343922"/>
              <a:ext cx="157139" cy="157139"/>
            </a:xfrm>
            <a:custGeom>
              <a:avLst/>
              <a:gdLst>
                <a:gd name="connsiteX0" fmla="*/ 467677 w 467677"/>
                <a:gd name="connsiteY0" fmla="*/ 233839 h 467677"/>
                <a:gd name="connsiteX1" fmla="*/ 233839 w 467677"/>
                <a:gd name="connsiteY1" fmla="*/ 467678 h 467677"/>
                <a:gd name="connsiteX2" fmla="*/ 0 w 467677"/>
                <a:gd name="connsiteY2" fmla="*/ 233839 h 467677"/>
                <a:gd name="connsiteX3" fmla="*/ 233839 w 467677"/>
                <a:gd name="connsiteY3" fmla="*/ 0 h 467677"/>
                <a:gd name="connsiteX4" fmla="*/ 467677 w 467677"/>
                <a:gd name="connsiteY4" fmla="*/ 233839 h 46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77" h="467677">
                  <a:moveTo>
                    <a:pt x="467677" y="233839"/>
                  </a:moveTo>
                  <a:cubicBezTo>
                    <a:pt x="467677" y="362984"/>
                    <a:pt x="362984" y="467678"/>
                    <a:pt x="233839" y="467678"/>
                  </a:cubicBezTo>
                  <a:cubicBezTo>
                    <a:pt x="104693" y="467678"/>
                    <a:pt x="0" y="362984"/>
                    <a:pt x="0" y="233839"/>
                  </a:cubicBezTo>
                  <a:cubicBezTo>
                    <a:pt x="0" y="104693"/>
                    <a:pt x="104693" y="0"/>
                    <a:pt x="233839" y="0"/>
                  </a:cubicBezTo>
                  <a:cubicBezTo>
                    <a:pt x="362984" y="0"/>
                    <a:pt x="467677" y="104693"/>
                    <a:pt x="467677" y="233839"/>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4" name="Group 3">
            <a:extLst>
              <a:ext uri="{FF2B5EF4-FFF2-40B4-BE49-F238E27FC236}">
                <a16:creationId xmlns:a16="http://schemas.microsoft.com/office/drawing/2014/main" id="{E337567B-4625-4C0C-AC90-581C901C913F}"/>
              </a:ext>
            </a:extLst>
          </p:cNvPr>
          <p:cNvGrpSpPr/>
          <p:nvPr/>
        </p:nvGrpSpPr>
        <p:grpSpPr>
          <a:xfrm>
            <a:off x="4250991" y="3209951"/>
            <a:ext cx="340797" cy="337944"/>
            <a:chOff x="5667988" y="4279934"/>
            <a:chExt cx="454396" cy="450592"/>
          </a:xfrm>
        </p:grpSpPr>
        <p:sp>
          <p:nvSpPr>
            <p:cNvPr id="217" name="Freeform: Shape 216">
              <a:extLst>
                <a:ext uri="{FF2B5EF4-FFF2-40B4-BE49-F238E27FC236}">
                  <a16:creationId xmlns:a16="http://schemas.microsoft.com/office/drawing/2014/main" id="{CFABB339-06DB-43FF-B5E1-A9B176A7D209}"/>
                </a:ext>
              </a:extLst>
            </p:cNvPr>
            <p:cNvSpPr/>
            <p:nvPr/>
          </p:nvSpPr>
          <p:spPr>
            <a:xfrm>
              <a:off x="5667988" y="4457721"/>
              <a:ext cx="3804" cy="9988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18" name="Freeform: Shape 217">
              <a:extLst>
                <a:ext uri="{FF2B5EF4-FFF2-40B4-BE49-F238E27FC236}">
                  <a16:creationId xmlns:a16="http://schemas.microsoft.com/office/drawing/2014/main" id="{50F461A4-2B5E-4CE1-BD95-5E68C9B5CB8D}"/>
                </a:ext>
              </a:extLst>
            </p:cNvPr>
            <p:cNvSpPr/>
            <p:nvPr/>
          </p:nvSpPr>
          <p:spPr>
            <a:xfrm>
              <a:off x="5780617" y="4364415"/>
              <a:ext cx="56333" cy="143249"/>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19" name="Freeform: Shape 218">
              <a:extLst>
                <a:ext uri="{FF2B5EF4-FFF2-40B4-BE49-F238E27FC236}">
                  <a16:creationId xmlns:a16="http://schemas.microsoft.com/office/drawing/2014/main" id="{77B0D8CB-1C7C-4E88-AC89-6479FD275D6D}"/>
                </a:ext>
              </a:extLst>
            </p:cNvPr>
            <p:cNvSpPr/>
            <p:nvPr/>
          </p:nvSpPr>
          <p:spPr>
            <a:xfrm>
              <a:off x="5724321" y="4420748"/>
              <a:ext cx="56295" cy="28147"/>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0" name="Freeform: Shape 219">
              <a:extLst>
                <a:ext uri="{FF2B5EF4-FFF2-40B4-BE49-F238E27FC236}">
                  <a16:creationId xmlns:a16="http://schemas.microsoft.com/office/drawing/2014/main" id="{D3AAC0B6-F15A-4393-A5FE-E7F7AFB011E8}"/>
                </a:ext>
              </a:extLst>
            </p:cNvPr>
            <p:cNvSpPr/>
            <p:nvPr/>
          </p:nvSpPr>
          <p:spPr>
            <a:xfrm>
              <a:off x="5780617" y="4314015"/>
              <a:ext cx="3804" cy="69190"/>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1" name="Freeform: Shape 220">
              <a:extLst>
                <a:ext uri="{FF2B5EF4-FFF2-40B4-BE49-F238E27FC236}">
                  <a16:creationId xmlns:a16="http://schemas.microsoft.com/office/drawing/2014/main" id="{5A06ED87-4D19-444F-979B-A36F22403ACF}"/>
                </a:ext>
              </a:extLst>
            </p:cNvPr>
            <p:cNvSpPr/>
            <p:nvPr/>
          </p:nvSpPr>
          <p:spPr>
            <a:xfrm>
              <a:off x="5667988" y="4476321"/>
              <a:ext cx="54241" cy="31951"/>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2" name="Freeform: Shape 221">
              <a:extLst>
                <a:ext uri="{FF2B5EF4-FFF2-40B4-BE49-F238E27FC236}">
                  <a16:creationId xmlns:a16="http://schemas.microsoft.com/office/drawing/2014/main" id="{B9C109EB-BEDF-4EDD-A12A-223A5363C545}"/>
                </a:ext>
              </a:extLst>
            </p:cNvPr>
            <p:cNvSpPr/>
            <p:nvPr/>
          </p:nvSpPr>
          <p:spPr>
            <a:xfrm>
              <a:off x="5724321" y="4561563"/>
              <a:ext cx="56295" cy="37543"/>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3" name="Freeform: Shape 222">
              <a:extLst>
                <a:ext uri="{FF2B5EF4-FFF2-40B4-BE49-F238E27FC236}">
                  <a16:creationId xmlns:a16="http://schemas.microsoft.com/office/drawing/2014/main" id="{2AD73126-F087-4041-82E5-9623D312C10A}"/>
                </a:ext>
              </a:extLst>
            </p:cNvPr>
            <p:cNvSpPr/>
            <p:nvPr/>
          </p:nvSpPr>
          <p:spPr>
            <a:xfrm>
              <a:off x="5775786" y="4668031"/>
              <a:ext cx="54241" cy="31913"/>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4" name="Freeform: Shape 223">
              <a:extLst>
                <a:ext uri="{FF2B5EF4-FFF2-40B4-BE49-F238E27FC236}">
                  <a16:creationId xmlns:a16="http://schemas.microsoft.com/office/drawing/2014/main" id="{B1E73FED-5233-418B-A370-731B6A62939C}"/>
                </a:ext>
              </a:extLst>
            </p:cNvPr>
            <p:cNvSpPr/>
            <p:nvPr/>
          </p:nvSpPr>
          <p:spPr>
            <a:xfrm>
              <a:off x="5771260" y="4561563"/>
              <a:ext cx="122024" cy="65690"/>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5" name="Freeform: Shape 224">
              <a:extLst>
                <a:ext uri="{FF2B5EF4-FFF2-40B4-BE49-F238E27FC236}">
                  <a16:creationId xmlns:a16="http://schemas.microsoft.com/office/drawing/2014/main" id="{B34DF7A9-A627-4812-A5C7-309168532824}"/>
                </a:ext>
              </a:extLst>
            </p:cNvPr>
            <p:cNvSpPr/>
            <p:nvPr/>
          </p:nvSpPr>
          <p:spPr>
            <a:xfrm>
              <a:off x="5724321" y="4505230"/>
              <a:ext cx="56295" cy="37543"/>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6" name="Freeform: Shape 225">
              <a:extLst>
                <a:ext uri="{FF2B5EF4-FFF2-40B4-BE49-F238E27FC236}">
                  <a16:creationId xmlns:a16="http://schemas.microsoft.com/office/drawing/2014/main" id="{0AD146DE-4741-40C9-930C-4FB96E45863C}"/>
                </a:ext>
              </a:extLst>
            </p:cNvPr>
            <p:cNvSpPr/>
            <p:nvPr/>
          </p:nvSpPr>
          <p:spPr>
            <a:xfrm>
              <a:off x="5667988" y="4279934"/>
              <a:ext cx="225296" cy="450592"/>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7" name="Freeform: Shape 226">
              <a:extLst>
                <a:ext uri="{FF2B5EF4-FFF2-40B4-BE49-F238E27FC236}">
                  <a16:creationId xmlns:a16="http://schemas.microsoft.com/office/drawing/2014/main" id="{D05BC0AD-E2C8-43EC-B658-AC9113B5253D}"/>
                </a:ext>
              </a:extLst>
            </p:cNvPr>
            <p:cNvSpPr/>
            <p:nvPr/>
          </p:nvSpPr>
          <p:spPr>
            <a:xfrm>
              <a:off x="5780617" y="4505230"/>
              <a:ext cx="56333" cy="84481"/>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8" name="Freeform: Shape 227">
              <a:extLst>
                <a:ext uri="{FF2B5EF4-FFF2-40B4-BE49-F238E27FC236}">
                  <a16:creationId xmlns:a16="http://schemas.microsoft.com/office/drawing/2014/main" id="{4E2235D2-EDA8-4803-B40A-1B4EB3396DE2}"/>
                </a:ext>
              </a:extLst>
            </p:cNvPr>
            <p:cNvSpPr/>
            <p:nvPr/>
          </p:nvSpPr>
          <p:spPr>
            <a:xfrm>
              <a:off x="6118580" y="4457759"/>
              <a:ext cx="3804" cy="9988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29" name="Freeform: Shape 228">
              <a:extLst>
                <a:ext uri="{FF2B5EF4-FFF2-40B4-BE49-F238E27FC236}">
                  <a16:creationId xmlns:a16="http://schemas.microsoft.com/office/drawing/2014/main" id="{C81EE747-9C68-40A4-A230-91B49064BAE7}"/>
                </a:ext>
              </a:extLst>
            </p:cNvPr>
            <p:cNvSpPr/>
            <p:nvPr/>
          </p:nvSpPr>
          <p:spPr>
            <a:xfrm>
              <a:off x="6062246" y="4533378"/>
              <a:ext cx="56333" cy="28186"/>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0" name="Freeform: Shape 229">
              <a:extLst>
                <a:ext uri="{FF2B5EF4-FFF2-40B4-BE49-F238E27FC236}">
                  <a16:creationId xmlns:a16="http://schemas.microsoft.com/office/drawing/2014/main" id="{ABD971E9-F7BE-40D5-AF03-EAF27C836B1E}"/>
                </a:ext>
              </a:extLst>
            </p:cNvPr>
            <p:cNvSpPr/>
            <p:nvPr/>
          </p:nvSpPr>
          <p:spPr>
            <a:xfrm>
              <a:off x="6024703" y="4383206"/>
              <a:ext cx="37543" cy="3804"/>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1" name="Freeform: Shape 230">
              <a:extLst>
                <a:ext uri="{FF2B5EF4-FFF2-40B4-BE49-F238E27FC236}">
                  <a16:creationId xmlns:a16="http://schemas.microsoft.com/office/drawing/2014/main" id="{E5AB0693-E094-41A1-9F36-3AD1DDAF0122}"/>
                </a:ext>
              </a:extLst>
            </p:cNvPr>
            <p:cNvSpPr/>
            <p:nvPr/>
          </p:nvSpPr>
          <p:spPr>
            <a:xfrm>
              <a:off x="5893284" y="4636649"/>
              <a:ext cx="56333" cy="3804"/>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2" name="Freeform: Shape 231">
              <a:extLst>
                <a:ext uri="{FF2B5EF4-FFF2-40B4-BE49-F238E27FC236}">
                  <a16:creationId xmlns:a16="http://schemas.microsoft.com/office/drawing/2014/main" id="{78A60FA5-D270-4406-A896-63F58363E81F}"/>
                </a:ext>
              </a:extLst>
            </p:cNvPr>
            <p:cNvSpPr/>
            <p:nvPr/>
          </p:nvSpPr>
          <p:spPr>
            <a:xfrm>
              <a:off x="5987161" y="4364415"/>
              <a:ext cx="37581" cy="37581"/>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3" name="Freeform: Shape 232">
              <a:extLst>
                <a:ext uri="{FF2B5EF4-FFF2-40B4-BE49-F238E27FC236}">
                  <a16:creationId xmlns:a16="http://schemas.microsoft.com/office/drawing/2014/main" id="{2C4A6BE3-488E-4D9B-B8CC-1AE2208CA71C}"/>
                </a:ext>
              </a:extLst>
            </p:cNvPr>
            <p:cNvSpPr/>
            <p:nvPr/>
          </p:nvSpPr>
          <p:spPr>
            <a:xfrm>
              <a:off x="6024703" y="4505230"/>
              <a:ext cx="37581" cy="37581"/>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4" name="Freeform: Shape 233">
              <a:extLst>
                <a:ext uri="{FF2B5EF4-FFF2-40B4-BE49-F238E27FC236}">
                  <a16:creationId xmlns:a16="http://schemas.microsoft.com/office/drawing/2014/main" id="{69B09758-29A9-42DE-A124-45340D2B9540}"/>
                </a:ext>
              </a:extLst>
            </p:cNvPr>
            <p:cNvSpPr/>
            <p:nvPr/>
          </p:nvSpPr>
          <p:spPr>
            <a:xfrm>
              <a:off x="5949580" y="4458292"/>
              <a:ext cx="37581" cy="37581"/>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5" name="Freeform: Shape 234">
              <a:extLst>
                <a:ext uri="{FF2B5EF4-FFF2-40B4-BE49-F238E27FC236}">
                  <a16:creationId xmlns:a16="http://schemas.microsoft.com/office/drawing/2014/main" id="{4C1A8F85-DB59-4224-93B0-1DBCF530CCD7}"/>
                </a:ext>
              </a:extLst>
            </p:cNvPr>
            <p:cNvSpPr/>
            <p:nvPr/>
          </p:nvSpPr>
          <p:spPr>
            <a:xfrm>
              <a:off x="5949580" y="4617859"/>
              <a:ext cx="37581" cy="37581"/>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6" name="Freeform: Shape 235">
              <a:extLst>
                <a:ext uri="{FF2B5EF4-FFF2-40B4-BE49-F238E27FC236}">
                  <a16:creationId xmlns:a16="http://schemas.microsoft.com/office/drawing/2014/main" id="{6B07FC57-A2C0-41EE-A664-1098C133AB88}"/>
                </a:ext>
              </a:extLst>
            </p:cNvPr>
            <p:cNvSpPr/>
            <p:nvPr/>
          </p:nvSpPr>
          <p:spPr>
            <a:xfrm>
              <a:off x="5893284" y="4279934"/>
              <a:ext cx="225296" cy="450592"/>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3" name="Group 2">
            <a:extLst>
              <a:ext uri="{FF2B5EF4-FFF2-40B4-BE49-F238E27FC236}">
                <a16:creationId xmlns:a16="http://schemas.microsoft.com/office/drawing/2014/main" id="{A1D61FFA-BA72-4C2D-B099-429891C04A6F}"/>
              </a:ext>
            </a:extLst>
          </p:cNvPr>
          <p:cNvGrpSpPr/>
          <p:nvPr/>
        </p:nvGrpSpPr>
        <p:grpSpPr>
          <a:xfrm>
            <a:off x="4203168" y="4107663"/>
            <a:ext cx="459225" cy="290244"/>
            <a:chOff x="5604224" y="5476884"/>
            <a:chExt cx="612300" cy="386992"/>
          </a:xfrm>
        </p:grpSpPr>
        <p:sp>
          <p:nvSpPr>
            <p:cNvPr id="238" name="Freeform: Shape 237">
              <a:extLst>
                <a:ext uri="{FF2B5EF4-FFF2-40B4-BE49-F238E27FC236}">
                  <a16:creationId xmlns:a16="http://schemas.microsoft.com/office/drawing/2014/main" id="{349E1C18-F6CC-42A2-BD4B-71F3CDF09861}"/>
                </a:ext>
              </a:extLst>
            </p:cNvPr>
            <p:cNvSpPr/>
            <p:nvPr/>
          </p:nvSpPr>
          <p:spPr>
            <a:xfrm>
              <a:off x="5604224" y="5570592"/>
              <a:ext cx="293508" cy="293284"/>
            </a:xfrm>
            <a:custGeom>
              <a:avLst/>
              <a:gdLst>
                <a:gd name="connsiteX0" fmla="*/ 82867 w 873537"/>
                <a:gd name="connsiteY0" fmla="*/ 692753 h 872870"/>
                <a:gd name="connsiteX1" fmla="*/ 100584 w 873537"/>
                <a:gd name="connsiteY1" fmla="*/ 713042 h 872870"/>
                <a:gd name="connsiteX2" fmla="*/ 118396 w 873537"/>
                <a:gd name="connsiteY2" fmla="*/ 733330 h 872870"/>
                <a:gd name="connsiteX3" fmla="*/ 136398 w 873537"/>
                <a:gd name="connsiteY3" fmla="*/ 753618 h 872870"/>
                <a:gd name="connsiteX4" fmla="*/ 257175 w 873537"/>
                <a:gd name="connsiteY4" fmla="*/ 691705 h 872870"/>
                <a:gd name="connsiteX5" fmla="*/ 343567 w 873537"/>
                <a:gd name="connsiteY5" fmla="*/ 734187 h 872870"/>
                <a:gd name="connsiteX6" fmla="*/ 367760 w 873537"/>
                <a:gd name="connsiteY6" fmla="*/ 867537 h 872870"/>
                <a:gd name="connsiteX7" fmla="*/ 394716 w 873537"/>
                <a:gd name="connsiteY7" fmla="*/ 869347 h 872870"/>
                <a:gd name="connsiteX8" fmla="*/ 421672 w 873537"/>
                <a:gd name="connsiteY8" fmla="*/ 871156 h 872870"/>
                <a:gd name="connsiteX9" fmla="*/ 448532 w 873537"/>
                <a:gd name="connsiteY9" fmla="*/ 872871 h 872870"/>
                <a:gd name="connsiteX10" fmla="*/ 490252 w 873537"/>
                <a:gd name="connsiteY10" fmla="*/ 743331 h 872870"/>
                <a:gd name="connsiteX11" fmla="*/ 581025 w 873537"/>
                <a:gd name="connsiteY11" fmla="*/ 712470 h 872870"/>
                <a:gd name="connsiteX12" fmla="*/ 693039 w 873537"/>
                <a:gd name="connsiteY12" fmla="*/ 790099 h 872870"/>
                <a:gd name="connsiteX13" fmla="*/ 713327 w 873537"/>
                <a:gd name="connsiteY13" fmla="*/ 772287 h 872870"/>
                <a:gd name="connsiteX14" fmla="*/ 733615 w 873537"/>
                <a:gd name="connsiteY14" fmla="*/ 754571 h 872870"/>
                <a:gd name="connsiteX15" fmla="*/ 753904 w 873537"/>
                <a:gd name="connsiteY15" fmla="*/ 736759 h 872870"/>
                <a:gd name="connsiteX16" fmla="*/ 691706 w 873537"/>
                <a:gd name="connsiteY16" fmla="*/ 615505 h 872870"/>
                <a:gd name="connsiteX17" fmla="*/ 734282 w 873537"/>
                <a:gd name="connsiteY17" fmla="*/ 529780 h 872870"/>
                <a:gd name="connsiteX18" fmla="*/ 868204 w 873537"/>
                <a:gd name="connsiteY18" fmla="*/ 505492 h 872870"/>
                <a:gd name="connsiteX19" fmla="*/ 870013 w 873537"/>
                <a:gd name="connsiteY19" fmla="*/ 478631 h 872870"/>
                <a:gd name="connsiteX20" fmla="*/ 871823 w 873537"/>
                <a:gd name="connsiteY20" fmla="*/ 451675 h 872870"/>
                <a:gd name="connsiteX21" fmla="*/ 873538 w 873537"/>
                <a:gd name="connsiteY21" fmla="*/ 424815 h 872870"/>
                <a:gd name="connsiteX22" fmla="*/ 743998 w 873537"/>
                <a:gd name="connsiteY22" fmla="*/ 382905 h 872870"/>
                <a:gd name="connsiteX23" fmla="*/ 713232 w 873537"/>
                <a:gd name="connsiteY23" fmla="*/ 291655 h 872870"/>
                <a:gd name="connsiteX24" fmla="*/ 790575 w 873537"/>
                <a:gd name="connsiteY24" fmla="*/ 180118 h 872870"/>
                <a:gd name="connsiteX25" fmla="*/ 772763 w 873537"/>
                <a:gd name="connsiteY25" fmla="*/ 159829 h 872870"/>
                <a:gd name="connsiteX26" fmla="*/ 754952 w 873537"/>
                <a:gd name="connsiteY26" fmla="*/ 139541 h 872870"/>
                <a:gd name="connsiteX27" fmla="*/ 737235 w 873537"/>
                <a:gd name="connsiteY27" fmla="*/ 119253 h 872870"/>
                <a:gd name="connsiteX28" fmla="*/ 616649 w 873537"/>
                <a:gd name="connsiteY28" fmla="*/ 181451 h 872870"/>
                <a:gd name="connsiteX29" fmla="*/ 529971 w 873537"/>
                <a:gd name="connsiteY29" fmla="*/ 138398 h 872870"/>
                <a:gd name="connsiteX30" fmla="*/ 505778 w 873537"/>
                <a:gd name="connsiteY30" fmla="*/ 5048 h 872870"/>
                <a:gd name="connsiteX31" fmla="*/ 479298 w 873537"/>
                <a:gd name="connsiteY31" fmla="*/ 3524 h 872870"/>
                <a:gd name="connsiteX32" fmla="*/ 451961 w 873537"/>
                <a:gd name="connsiteY32" fmla="*/ 1905 h 872870"/>
                <a:gd name="connsiteX33" fmla="*/ 425006 w 873537"/>
                <a:gd name="connsiteY33" fmla="*/ 0 h 872870"/>
                <a:gd name="connsiteX34" fmla="*/ 384048 w 873537"/>
                <a:gd name="connsiteY34" fmla="*/ 128588 h 872870"/>
                <a:gd name="connsiteX35" fmla="*/ 291941 w 873537"/>
                <a:gd name="connsiteY35" fmla="*/ 159734 h 872870"/>
                <a:gd name="connsiteX36" fmla="*/ 180594 w 873537"/>
                <a:gd name="connsiteY36" fmla="*/ 82772 h 872870"/>
                <a:gd name="connsiteX37" fmla="*/ 160306 w 873537"/>
                <a:gd name="connsiteY37" fmla="*/ 100584 h 872870"/>
                <a:gd name="connsiteX38" fmla="*/ 140017 w 873537"/>
                <a:gd name="connsiteY38" fmla="*/ 118300 h 872870"/>
                <a:gd name="connsiteX39" fmla="*/ 119729 w 873537"/>
                <a:gd name="connsiteY39" fmla="*/ 136112 h 872870"/>
                <a:gd name="connsiteX40" fmla="*/ 181356 w 873537"/>
                <a:gd name="connsiteY40" fmla="*/ 256222 h 872870"/>
                <a:gd name="connsiteX41" fmla="*/ 138303 w 873537"/>
                <a:gd name="connsiteY41" fmla="*/ 343471 h 872870"/>
                <a:gd name="connsiteX42" fmla="*/ 4953 w 873537"/>
                <a:gd name="connsiteY42" fmla="*/ 367570 h 872870"/>
                <a:gd name="connsiteX43" fmla="*/ 3239 w 873537"/>
                <a:gd name="connsiteY43" fmla="*/ 394430 h 872870"/>
                <a:gd name="connsiteX44" fmla="*/ 1810 w 873537"/>
                <a:gd name="connsiteY44" fmla="*/ 421005 h 872870"/>
                <a:gd name="connsiteX45" fmla="*/ 0 w 873537"/>
                <a:gd name="connsiteY45" fmla="*/ 447961 h 872870"/>
                <a:gd name="connsiteX46" fmla="*/ 128778 w 873537"/>
                <a:gd name="connsiteY46" fmla="*/ 489394 h 872870"/>
                <a:gd name="connsiteX47" fmla="*/ 160020 w 873537"/>
                <a:gd name="connsiteY47" fmla="*/ 581025 h 8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537" h="872870">
                  <a:moveTo>
                    <a:pt x="82867" y="692753"/>
                  </a:moveTo>
                  <a:lnTo>
                    <a:pt x="100584" y="713042"/>
                  </a:lnTo>
                  <a:lnTo>
                    <a:pt x="118396" y="733330"/>
                  </a:lnTo>
                  <a:lnTo>
                    <a:pt x="136398" y="753618"/>
                  </a:lnTo>
                  <a:lnTo>
                    <a:pt x="257175" y="691705"/>
                  </a:lnTo>
                  <a:cubicBezTo>
                    <a:pt x="283565" y="710310"/>
                    <a:pt x="312719" y="724646"/>
                    <a:pt x="343567" y="734187"/>
                  </a:cubicBezTo>
                  <a:lnTo>
                    <a:pt x="367760" y="867537"/>
                  </a:lnTo>
                  <a:lnTo>
                    <a:pt x="394716" y="869347"/>
                  </a:lnTo>
                  <a:lnTo>
                    <a:pt x="421672" y="871156"/>
                  </a:lnTo>
                  <a:lnTo>
                    <a:pt x="448532" y="872871"/>
                  </a:lnTo>
                  <a:lnTo>
                    <a:pt x="490252" y="743331"/>
                  </a:lnTo>
                  <a:cubicBezTo>
                    <a:pt x="521929" y="737823"/>
                    <a:pt x="552555" y="727411"/>
                    <a:pt x="581025" y="712470"/>
                  </a:cubicBezTo>
                  <a:lnTo>
                    <a:pt x="693039" y="790099"/>
                  </a:lnTo>
                  <a:lnTo>
                    <a:pt x="713327" y="772287"/>
                  </a:lnTo>
                  <a:lnTo>
                    <a:pt x="733615" y="754571"/>
                  </a:lnTo>
                  <a:lnTo>
                    <a:pt x="753904" y="736759"/>
                  </a:lnTo>
                  <a:lnTo>
                    <a:pt x="691706" y="615505"/>
                  </a:lnTo>
                  <a:cubicBezTo>
                    <a:pt x="710279" y="589324"/>
                    <a:pt x="724645" y="560400"/>
                    <a:pt x="734282" y="529780"/>
                  </a:cubicBezTo>
                  <a:lnTo>
                    <a:pt x="868204" y="505492"/>
                  </a:lnTo>
                  <a:lnTo>
                    <a:pt x="870013" y="478631"/>
                  </a:lnTo>
                  <a:lnTo>
                    <a:pt x="871823" y="451675"/>
                  </a:lnTo>
                  <a:lnTo>
                    <a:pt x="873538" y="424815"/>
                  </a:lnTo>
                  <a:lnTo>
                    <a:pt x="743998" y="382905"/>
                  </a:lnTo>
                  <a:cubicBezTo>
                    <a:pt x="738527" y="351079"/>
                    <a:pt x="728149" y="320296"/>
                    <a:pt x="713232" y="291655"/>
                  </a:cubicBezTo>
                  <a:lnTo>
                    <a:pt x="790575" y="180118"/>
                  </a:lnTo>
                  <a:lnTo>
                    <a:pt x="772763" y="159829"/>
                  </a:lnTo>
                  <a:lnTo>
                    <a:pt x="754952" y="139541"/>
                  </a:lnTo>
                  <a:lnTo>
                    <a:pt x="737235" y="119253"/>
                  </a:lnTo>
                  <a:lnTo>
                    <a:pt x="616649" y="181451"/>
                  </a:lnTo>
                  <a:cubicBezTo>
                    <a:pt x="590179" y="162666"/>
                    <a:pt x="560933" y="148140"/>
                    <a:pt x="529971" y="138398"/>
                  </a:cubicBezTo>
                  <a:lnTo>
                    <a:pt x="505778" y="5048"/>
                  </a:lnTo>
                  <a:lnTo>
                    <a:pt x="479298" y="3524"/>
                  </a:lnTo>
                  <a:lnTo>
                    <a:pt x="451961" y="1905"/>
                  </a:lnTo>
                  <a:lnTo>
                    <a:pt x="425006" y="0"/>
                  </a:lnTo>
                  <a:lnTo>
                    <a:pt x="384048" y="128588"/>
                  </a:lnTo>
                  <a:cubicBezTo>
                    <a:pt x="351887" y="134013"/>
                    <a:pt x="320795" y="144527"/>
                    <a:pt x="291941" y="159734"/>
                  </a:cubicBezTo>
                  <a:lnTo>
                    <a:pt x="180594" y="82772"/>
                  </a:lnTo>
                  <a:lnTo>
                    <a:pt x="160306" y="100584"/>
                  </a:lnTo>
                  <a:lnTo>
                    <a:pt x="140017" y="118300"/>
                  </a:lnTo>
                  <a:lnTo>
                    <a:pt x="119729" y="136112"/>
                  </a:lnTo>
                  <a:lnTo>
                    <a:pt x="181356" y="256222"/>
                  </a:lnTo>
                  <a:cubicBezTo>
                    <a:pt x="162489" y="282850"/>
                    <a:pt x="147958" y="312298"/>
                    <a:pt x="138303" y="343471"/>
                  </a:cubicBezTo>
                  <a:lnTo>
                    <a:pt x="4953" y="367570"/>
                  </a:lnTo>
                  <a:lnTo>
                    <a:pt x="3239" y="394430"/>
                  </a:lnTo>
                  <a:lnTo>
                    <a:pt x="1810" y="421005"/>
                  </a:lnTo>
                  <a:lnTo>
                    <a:pt x="0" y="447961"/>
                  </a:lnTo>
                  <a:lnTo>
                    <a:pt x="128778" y="489394"/>
                  </a:lnTo>
                  <a:cubicBezTo>
                    <a:pt x="134371" y="521375"/>
                    <a:pt x="144911" y="552289"/>
                    <a:pt x="160020" y="581025"/>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39" name="Freeform: Shape 238">
              <a:extLst>
                <a:ext uri="{FF2B5EF4-FFF2-40B4-BE49-F238E27FC236}">
                  <a16:creationId xmlns:a16="http://schemas.microsoft.com/office/drawing/2014/main" id="{9340F9F7-A3C2-4F06-A09E-218D10EE7FCC}"/>
                </a:ext>
              </a:extLst>
            </p:cNvPr>
            <p:cNvSpPr/>
            <p:nvPr/>
          </p:nvSpPr>
          <p:spPr>
            <a:xfrm>
              <a:off x="5692491" y="5658827"/>
              <a:ext cx="116942" cy="116942"/>
            </a:xfrm>
            <a:custGeom>
              <a:avLst/>
              <a:gdLst>
                <a:gd name="connsiteX0" fmla="*/ 348044 w 348043"/>
                <a:gd name="connsiteY0" fmla="*/ 174022 h 348043"/>
                <a:gd name="connsiteX1" fmla="*/ 174022 w 348043"/>
                <a:gd name="connsiteY1" fmla="*/ 348044 h 348043"/>
                <a:gd name="connsiteX2" fmla="*/ 0 w 348043"/>
                <a:gd name="connsiteY2" fmla="*/ 174022 h 348043"/>
                <a:gd name="connsiteX3" fmla="*/ 174022 w 348043"/>
                <a:gd name="connsiteY3" fmla="*/ 0 h 348043"/>
                <a:gd name="connsiteX4" fmla="*/ 348044 w 348043"/>
                <a:gd name="connsiteY4" fmla="*/ 174022 h 34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43" h="348043">
                  <a:moveTo>
                    <a:pt x="348044" y="174022"/>
                  </a:moveTo>
                  <a:cubicBezTo>
                    <a:pt x="348044" y="270131"/>
                    <a:pt x="270131" y="348044"/>
                    <a:pt x="174022" y="348044"/>
                  </a:cubicBezTo>
                  <a:cubicBezTo>
                    <a:pt x="77912" y="348044"/>
                    <a:pt x="0" y="270131"/>
                    <a:pt x="0" y="174022"/>
                  </a:cubicBezTo>
                  <a:cubicBezTo>
                    <a:pt x="0" y="77912"/>
                    <a:pt x="77912" y="0"/>
                    <a:pt x="174022" y="0"/>
                  </a:cubicBezTo>
                  <a:cubicBezTo>
                    <a:pt x="270131" y="0"/>
                    <a:pt x="348044" y="77912"/>
                    <a:pt x="348044" y="174022"/>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40" name="Freeform: Shape 239">
              <a:extLst>
                <a:ext uri="{FF2B5EF4-FFF2-40B4-BE49-F238E27FC236}">
                  <a16:creationId xmlns:a16="http://schemas.microsoft.com/office/drawing/2014/main" id="{2B0E6AA2-DBFF-4DC5-902C-A726B2C0420E}"/>
                </a:ext>
              </a:extLst>
            </p:cNvPr>
            <p:cNvSpPr/>
            <p:nvPr/>
          </p:nvSpPr>
          <p:spPr>
            <a:xfrm>
              <a:off x="5882915" y="5476884"/>
              <a:ext cx="187543" cy="187543"/>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41" name="Freeform: Shape 240">
              <a:extLst>
                <a:ext uri="{FF2B5EF4-FFF2-40B4-BE49-F238E27FC236}">
                  <a16:creationId xmlns:a16="http://schemas.microsoft.com/office/drawing/2014/main" id="{1BD8C9ED-BC11-4FAF-A5E9-670F0D53F572}"/>
                </a:ext>
              </a:extLst>
            </p:cNvPr>
            <p:cNvSpPr/>
            <p:nvPr/>
          </p:nvSpPr>
          <p:spPr>
            <a:xfrm>
              <a:off x="5939178" y="5533243"/>
              <a:ext cx="74697" cy="74697"/>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42" name="Freeform: Shape 241">
              <a:extLst>
                <a:ext uri="{FF2B5EF4-FFF2-40B4-BE49-F238E27FC236}">
                  <a16:creationId xmlns:a16="http://schemas.microsoft.com/office/drawing/2014/main" id="{1384D6AC-6ABA-4011-B2E0-94CA2107CF68}"/>
                </a:ext>
              </a:extLst>
            </p:cNvPr>
            <p:cNvSpPr/>
            <p:nvPr/>
          </p:nvSpPr>
          <p:spPr>
            <a:xfrm>
              <a:off x="5740593" y="5638365"/>
              <a:ext cx="475931" cy="163296"/>
            </a:xfrm>
            <a:custGeom>
              <a:avLst/>
              <a:gdLst>
                <a:gd name="connsiteX0" fmla="*/ 270510 w 1416462"/>
                <a:gd name="connsiteY0" fmla="*/ 486000 h 485999"/>
                <a:gd name="connsiteX1" fmla="*/ 41148 w 1416462"/>
                <a:gd name="connsiteY1" fmla="*/ 321789 h 485999"/>
                <a:gd name="connsiteX2" fmla="*/ 28575 w 1416462"/>
                <a:gd name="connsiteY2" fmla="*/ 285118 h 485999"/>
                <a:gd name="connsiteX3" fmla="*/ 0 w 1416462"/>
                <a:gd name="connsiteY3" fmla="*/ 285118 h 485999"/>
                <a:gd name="connsiteX4" fmla="*/ 14288 w 1416462"/>
                <a:gd name="connsiteY4" fmla="*/ 243303 h 485999"/>
                <a:gd name="connsiteX5" fmla="*/ 0 w 1416462"/>
                <a:gd name="connsiteY5" fmla="*/ 201488 h 485999"/>
                <a:gd name="connsiteX6" fmla="*/ 28575 w 1416462"/>
                <a:gd name="connsiteY6" fmla="*/ 201488 h 485999"/>
                <a:gd name="connsiteX7" fmla="*/ 41148 w 1416462"/>
                <a:gd name="connsiteY7" fmla="*/ 164721 h 485999"/>
                <a:gd name="connsiteX8" fmla="*/ 270415 w 1416462"/>
                <a:gd name="connsiteY8" fmla="*/ 225 h 485999"/>
                <a:gd name="connsiteX9" fmla="*/ 455295 w 1416462"/>
                <a:gd name="connsiteY9" fmla="*/ 85188 h 485999"/>
                <a:gd name="connsiteX10" fmla="*/ 960120 w 1416462"/>
                <a:gd name="connsiteY10" fmla="*/ 85188 h 485999"/>
                <a:gd name="connsiteX11" fmla="*/ 1302550 w 1416462"/>
                <a:gd name="connsiteY11" fmla="*/ 58166 h 485999"/>
                <a:gd name="connsiteX12" fmla="*/ 1374648 w 1416462"/>
                <a:gd name="connsiteY12" fmla="*/ 164245 h 485999"/>
                <a:gd name="connsiteX13" fmla="*/ 1387221 w 1416462"/>
                <a:gd name="connsiteY13" fmla="*/ 201107 h 485999"/>
                <a:gd name="connsiteX14" fmla="*/ 1416463 w 1416462"/>
                <a:gd name="connsiteY14" fmla="*/ 201107 h 485999"/>
                <a:gd name="connsiteX15" fmla="*/ 1401794 w 1416462"/>
                <a:gd name="connsiteY15" fmla="*/ 243589 h 485999"/>
                <a:gd name="connsiteX16" fmla="*/ 1415796 w 1416462"/>
                <a:gd name="connsiteY16" fmla="*/ 284546 h 485999"/>
                <a:gd name="connsiteX17" fmla="*/ 1387221 w 1416462"/>
                <a:gd name="connsiteY17" fmla="*/ 284546 h 485999"/>
                <a:gd name="connsiteX18" fmla="*/ 1374362 w 1416462"/>
                <a:gd name="connsiteY18" fmla="*/ 321789 h 485999"/>
                <a:gd name="connsiteX19" fmla="*/ 1065667 w 1416462"/>
                <a:gd name="connsiteY19" fmla="*/ 472441 h 485999"/>
                <a:gd name="connsiteX20" fmla="*/ 960120 w 1416462"/>
                <a:gd name="connsiteY20" fmla="*/ 400656 h 485999"/>
                <a:gd name="connsiteX21" fmla="*/ 455295 w 1416462"/>
                <a:gd name="connsiteY21" fmla="*/ 400656 h 485999"/>
                <a:gd name="connsiteX22" fmla="*/ 271082 w 1416462"/>
                <a:gd name="connsiteY22" fmla="*/ 486000 h 48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16462" h="485999">
                  <a:moveTo>
                    <a:pt x="270510" y="486000"/>
                  </a:moveTo>
                  <a:cubicBezTo>
                    <a:pt x="166791" y="485991"/>
                    <a:pt x="74579" y="419972"/>
                    <a:pt x="41148" y="321789"/>
                  </a:cubicBezTo>
                  <a:lnTo>
                    <a:pt x="28575" y="285118"/>
                  </a:lnTo>
                  <a:lnTo>
                    <a:pt x="0" y="285118"/>
                  </a:lnTo>
                  <a:lnTo>
                    <a:pt x="14288" y="243303"/>
                  </a:lnTo>
                  <a:lnTo>
                    <a:pt x="0" y="201488"/>
                  </a:lnTo>
                  <a:lnTo>
                    <a:pt x="28575" y="201488"/>
                  </a:lnTo>
                  <a:lnTo>
                    <a:pt x="41148" y="164721"/>
                  </a:lnTo>
                  <a:cubicBezTo>
                    <a:pt x="74445" y="66440"/>
                    <a:pt x="166646" y="287"/>
                    <a:pt x="270415" y="225"/>
                  </a:cubicBezTo>
                  <a:cubicBezTo>
                    <a:pt x="341447" y="392"/>
                    <a:pt x="408907" y="31394"/>
                    <a:pt x="455295" y="85188"/>
                  </a:cubicBezTo>
                  <a:lnTo>
                    <a:pt x="960120" y="85188"/>
                  </a:lnTo>
                  <a:cubicBezTo>
                    <a:pt x="1047218" y="-16834"/>
                    <a:pt x="1200529" y="-28932"/>
                    <a:pt x="1302550" y="58166"/>
                  </a:cubicBezTo>
                  <a:cubicBezTo>
                    <a:pt x="1335653" y="86427"/>
                    <a:pt x="1360554" y="123064"/>
                    <a:pt x="1374648" y="164245"/>
                  </a:cubicBezTo>
                  <a:lnTo>
                    <a:pt x="1387221" y="201107"/>
                  </a:lnTo>
                  <a:lnTo>
                    <a:pt x="1416463" y="201107"/>
                  </a:lnTo>
                  <a:lnTo>
                    <a:pt x="1401794" y="243589"/>
                  </a:lnTo>
                  <a:lnTo>
                    <a:pt x="1415796" y="284546"/>
                  </a:lnTo>
                  <a:lnTo>
                    <a:pt x="1387221" y="284546"/>
                  </a:lnTo>
                  <a:lnTo>
                    <a:pt x="1374362" y="321789"/>
                  </a:lnTo>
                  <a:cubicBezTo>
                    <a:pt x="1330720" y="448634"/>
                    <a:pt x="1192513" y="516083"/>
                    <a:pt x="1065667" y="472441"/>
                  </a:cubicBezTo>
                  <a:cubicBezTo>
                    <a:pt x="1024714" y="458351"/>
                    <a:pt x="988273" y="433566"/>
                    <a:pt x="960120" y="400656"/>
                  </a:cubicBezTo>
                  <a:lnTo>
                    <a:pt x="455295" y="400656"/>
                  </a:lnTo>
                  <a:cubicBezTo>
                    <a:pt x="409193" y="454499"/>
                    <a:pt x="341964" y="485645"/>
                    <a:pt x="271082" y="486000"/>
                  </a:cubicBezTo>
                  <a:close/>
                </a:path>
              </a:pathLst>
            </a:custGeom>
            <a:solidFill>
              <a:srgbClr val="F1F3F3"/>
            </a:solidFill>
            <a:ln w="12700" cap="flat">
              <a:no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43" name="Freeform: Shape 242">
              <a:extLst>
                <a:ext uri="{FF2B5EF4-FFF2-40B4-BE49-F238E27FC236}">
                  <a16:creationId xmlns:a16="http://schemas.microsoft.com/office/drawing/2014/main" id="{3633AE36-DB50-4CB4-86B5-06C515016CFA}"/>
                </a:ext>
              </a:extLst>
            </p:cNvPr>
            <p:cNvSpPr/>
            <p:nvPr/>
          </p:nvSpPr>
          <p:spPr>
            <a:xfrm>
              <a:off x="5783222" y="5668970"/>
              <a:ext cx="390353" cy="102045"/>
            </a:xfrm>
            <a:custGeom>
              <a:avLst/>
              <a:gdLst>
                <a:gd name="connsiteX0" fmla="*/ 143923 w 1161764"/>
                <a:gd name="connsiteY0" fmla="*/ 197 h 303706"/>
                <a:gd name="connsiteX1" fmla="*/ 280416 w 1161764"/>
                <a:gd name="connsiteY1" fmla="*/ 85160 h 303706"/>
                <a:gd name="connsiteX2" fmla="*/ 881634 w 1161764"/>
                <a:gd name="connsiteY2" fmla="*/ 85160 h 303706"/>
                <a:gd name="connsiteX3" fmla="*/ 1084883 w 1161764"/>
                <a:gd name="connsiteY3" fmla="*/ 15507 h 303706"/>
                <a:gd name="connsiteX4" fmla="*/ 1161764 w 1161764"/>
                <a:gd name="connsiteY4" fmla="*/ 102591 h 303706"/>
                <a:gd name="connsiteX5" fmla="*/ 1037939 w 1161764"/>
                <a:gd name="connsiteY5" fmla="*/ 102591 h 303706"/>
                <a:gd name="connsiteX6" fmla="*/ 1037939 w 1161764"/>
                <a:gd name="connsiteY6" fmla="*/ 201079 h 303706"/>
                <a:gd name="connsiteX7" fmla="*/ 1161764 w 1161764"/>
                <a:gd name="connsiteY7" fmla="*/ 201079 h 303706"/>
                <a:gd name="connsiteX8" fmla="*/ 967557 w 1161764"/>
                <a:gd name="connsiteY8" fmla="*/ 294541 h 303706"/>
                <a:gd name="connsiteX9" fmla="*/ 881539 w 1161764"/>
                <a:gd name="connsiteY9" fmla="*/ 218701 h 303706"/>
                <a:gd name="connsiteX10" fmla="*/ 279940 w 1161764"/>
                <a:gd name="connsiteY10" fmla="*/ 218701 h 303706"/>
                <a:gd name="connsiteX11" fmla="*/ 76767 w 1161764"/>
                <a:gd name="connsiteY11" fmla="*/ 288160 h 303706"/>
                <a:gd name="connsiteX12" fmla="*/ 0 w 1161764"/>
                <a:gd name="connsiteY12" fmla="*/ 201079 h 303706"/>
                <a:gd name="connsiteX13" fmla="*/ 123825 w 1161764"/>
                <a:gd name="connsiteY13" fmla="*/ 201079 h 303706"/>
                <a:gd name="connsiteX14" fmla="*/ 123825 w 1161764"/>
                <a:gd name="connsiteY14" fmla="*/ 102877 h 303706"/>
                <a:gd name="connsiteX15" fmla="*/ 0 w 1161764"/>
                <a:gd name="connsiteY15" fmla="*/ 102877 h 303706"/>
                <a:gd name="connsiteX16" fmla="*/ 143923 w 1161764"/>
                <a:gd name="connsiteY16" fmla="*/ 197 h 3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1764" h="303706">
                  <a:moveTo>
                    <a:pt x="143923" y="197"/>
                  </a:moveTo>
                  <a:cubicBezTo>
                    <a:pt x="201919" y="105"/>
                    <a:pt x="254895" y="33081"/>
                    <a:pt x="280416" y="85160"/>
                  </a:cubicBezTo>
                  <a:lnTo>
                    <a:pt x="881634" y="85160"/>
                  </a:lnTo>
                  <a:cubicBezTo>
                    <a:pt x="918525" y="9800"/>
                    <a:pt x="1009523" y="-21384"/>
                    <a:pt x="1084883" y="15507"/>
                  </a:cubicBezTo>
                  <a:cubicBezTo>
                    <a:pt x="1121034" y="33204"/>
                    <a:pt x="1148685" y="64525"/>
                    <a:pt x="1161764" y="102591"/>
                  </a:cubicBezTo>
                  <a:lnTo>
                    <a:pt x="1037939" y="102591"/>
                  </a:lnTo>
                  <a:lnTo>
                    <a:pt x="1037939" y="201079"/>
                  </a:lnTo>
                  <a:lnTo>
                    <a:pt x="1161764" y="201079"/>
                  </a:lnTo>
                  <a:cubicBezTo>
                    <a:pt x="1133944" y="280517"/>
                    <a:pt x="1046994" y="322361"/>
                    <a:pt x="967557" y="294541"/>
                  </a:cubicBezTo>
                  <a:cubicBezTo>
                    <a:pt x="930104" y="281424"/>
                    <a:pt x="899244" y="254216"/>
                    <a:pt x="881539" y="218701"/>
                  </a:cubicBezTo>
                  <a:lnTo>
                    <a:pt x="279940" y="218701"/>
                  </a:lnTo>
                  <a:cubicBezTo>
                    <a:pt x="243016" y="293986"/>
                    <a:pt x="152052" y="325084"/>
                    <a:pt x="76767" y="288160"/>
                  </a:cubicBezTo>
                  <a:cubicBezTo>
                    <a:pt x="40653" y="270448"/>
                    <a:pt x="13044" y="239129"/>
                    <a:pt x="0" y="201079"/>
                  </a:cubicBezTo>
                  <a:lnTo>
                    <a:pt x="123825" y="201079"/>
                  </a:lnTo>
                  <a:lnTo>
                    <a:pt x="123825" y="102877"/>
                  </a:lnTo>
                  <a:lnTo>
                    <a:pt x="0" y="102877"/>
                  </a:lnTo>
                  <a:cubicBezTo>
                    <a:pt x="20970" y="41313"/>
                    <a:pt x="78885" y="-6"/>
                    <a:pt x="143923" y="197"/>
                  </a:cubicBez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44" name="Freeform: Shape 243">
              <a:extLst>
                <a:ext uri="{FF2B5EF4-FFF2-40B4-BE49-F238E27FC236}">
                  <a16:creationId xmlns:a16="http://schemas.microsoft.com/office/drawing/2014/main" id="{FC3D2DAC-77EF-4883-978B-6672FA6635C0}"/>
                </a:ext>
              </a:extLst>
            </p:cNvPr>
            <p:cNvSpPr/>
            <p:nvPr/>
          </p:nvSpPr>
          <p:spPr>
            <a:xfrm>
              <a:off x="5731920" y="5701648"/>
              <a:ext cx="32132" cy="32132"/>
            </a:xfrm>
            <a:custGeom>
              <a:avLst/>
              <a:gdLst>
                <a:gd name="connsiteX0" fmla="*/ 95631 w 95631"/>
                <a:gd name="connsiteY0" fmla="*/ 47815 h 95630"/>
                <a:gd name="connsiteX1" fmla="*/ 47815 w 95631"/>
                <a:gd name="connsiteY1" fmla="*/ 95631 h 95630"/>
                <a:gd name="connsiteX2" fmla="*/ 0 w 95631"/>
                <a:gd name="connsiteY2" fmla="*/ 47815 h 95630"/>
                <a:gd name="connsiteX3" fmla="*/ 47815 w 95631"/>
                <a:gd name="connsiteY3" fmla="*/ 0 h 95630"/>
                <a:gd name="connsiteX4" fmla="*/ 95631 w 95631"/>
                <a:gd name="connsiteY4" fmla="*/ 47815 h 95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1" h="95630">
                  <a:moveTo>
                    <a:pt x="95631" y="47815"/>
                  </a:moveTo>
                  <a:cubicBezTo>
                    <a:pt x="95631" y="74223"/>
                    <a:pt x="74223" y="95631"/>
                    <a:pt x="47815" y="95631"/>
                  </a:cubicBezTo>
                  <a:cubicBezTo>
                    <a:pt x="21408" y="95631"/>
                    <a:pt x="0" y="74223"/>
                    <a:pt x="0" y="47815"/>
                  </a:cubicBezTo>
                  <a:cubicBezTo>
                    <a:pt x="0" y="21408"/>
                    <a:pt x="21408" y="0"/>
                    <a:pt x="47815" y="0"/>
                  </a:cubicBezTo>
                  <a:cubicBezTo>
                    <a:pt x="74223" y="0"/>
                    <a:pt x="95631" y="21408"/>
                    <a:pt x="95631" y="47815"/>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245" name="Freeform: Shape 244">
              <a:extLst>
                <a:ext uri="{FF2B5EF4-FFF2-40B4-BE49-F238E27FC236}">
                  <a16:creationId xmlns:a16="http://schemas.microsoft.com/office/drawing/2014/main" id="{AA0AA562-85EB-4602-8A81-5CCEEA5C3671}"/>
                </a:ext>
              </a:extLst>
            </p:cNvPr>
            <p:cNvSpPr/>
            <p:nvPr/>
          </p:nvSpPr>
          <p:spPr>
            <a:xfrm>
              <a:off x="5965069" y="5559134"/>
              <a:ext cx="22915" cy="22915"/>
            </a:xfrm>
            <a:custGeom>
              <a:avLst/>
              <a:gdLst>
                <a:gd name="connsiteX0" fmla="*/ 68199 w 68198"/>
                <a:gd name="connsiteY0" fmla="*/ 34100 h 68198"/>
                <a:gd name="connsiteX1" fmla="*/ 34099 w 68198"/>
                <a:gd name="connsiteY1" fmla="*/ 68199 h 68198"/>
                <a:gd name="connsiteX2" fmla="*/ 0 w 68198"/>
                <a:gd name="connsiteY2" fmla="*/ 34100 h 68198"/>
                <a:gd name="connsiteX3" fmla="*/ 34099 w 68198"/>
                <a:gd name="connsiteY3" fmla="*/ 0 h 68198"/>
                <a:gd name="connsiteX4" fmla="*/ 68199 w 68198"/>
                <a:gd name="connsiteY4" fmla="*/ 34100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8" h="68198">
                  <a:moveTo>
                    <a:pt x="68199" y="34100"/>
                  </a:moveTo>
                  <a:cubicBezTo>
                    <a:pt x="68199" y="52932"/>
                    <a:pt x="52932" y="68199"/>
                    <a:pt x="34099" y="68199"/>
                  </a:cubicBezTo>
                  <a:cubicBezTo>
                    <a:pt x="15267" y="68199"/>
                    <a:pt x="0" y="52932"/>
                    <a:pt x="0" y="34100"/>
                  </a:cubicBezTo>
                  <a:cubicBezTo>
                    <a:pt x="0" y="15267"/>
                    <a:pt x="15267" y="0"/>
                    <a:pt x="34099" y="0"/>
                  </a:cubicBezTo>
                  <a:cubicBezTo>
                    <a:pt x="52932" y="0"/>
                    <a:pt x="68199" y="15267"/>
                    <a:pt x="68199" y="34100"/>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14004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13CFB8-A5DA-3441-8ACB-456BFEE3F11A}"/>
              </a:ext>
            </a:extLst>
          </p:cNvPr>
          <p:cNvPicPr>
            <a:picLocks noChangeAspect="1"/>
          </p:cNvPicPr>
          <p:nvPr/>
        </p:nvPicPr>
        <p:blipFill>
          <a:blip r:embed="rId2"/>
          <a:stretch>
            <a:fillRect/>
          </a:stretch>
        </p:blipFill>
        <p:spPr>
          <a:xfrm>
            <a:off x="362139" y="642707"/>
            <a:ext cx="8419723" cy="4419312"/>
          </a:xfrm>
          <a:prstGeom prst="rect">
            <a:avLst/>
          </a:prstGeom>
        </p:spPr>
      </p:pic>
      <p:sp>
        <p:nvSpPr>
          <p:cNvPr id="5" name="Title 4">
            <a:extLst>
              <a:ext uri="{FF2B5EF4-FFF2-40B4-BE49-F238E27FC236}">
                <a16:creationId xmlns:a16="http://schemas.microsoft.com/office/drawing/2014/main" id="{732EB50D-87F8-4F40-85A5-C2A864F9F212}"/>
              </a:ext>
            </a:extLst>
          </p:cNvPr>
          <p:cNvSpPr txBox="1">
            <a:spLocks/>
          </p:cNvSpPr>
          <p:nvPr/>
        </p:nvSpPr>
        <p:spPr>
          <a:xfrm>
            <a:off x="667951" y="-115748"/>
            <a:ext cx="7808099" cy="1404261"/>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1097278" rtl="0" eaLnBrk="1" fontAlgn="auto" latinLnBrk="0" hangingPunct="1">
              <a:lnSpc>
                <a:spcPct val="100000"/>
              </a:lnSpc>
              <a:spcBef>
                <a:spcPct val="0"/>
              </a:spcBef>
              <a:spcAft>
                <a:spcPts val="0"/>
              </a:spcAft>
              <a:buClrTx/>
              <a:buSzTx/>
              <a:buFontTx/>
              <a:buNone/>
              <a:tabLst/>
              <a:defRPr/>
            </a:pPr>
            <a:r>
              <a:rPr kumimoji="0" lang="en-US" altLang="en-US" sz="3750" b="0" i="0" u="none" strike="noStrike" kern="1200" cap="none" spc="-120" normalizeH="0" baseline="0" noProof="0" dirty="0">
                <a:ln w="3175">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SageMaker Studio</a:t>
            </a:r>
          </a:p>
        </p:txBody>
      </p:sp>
    </p:spTree>
    <p:extLst>
      <p:ext uri="{BB962C8B-B14F-4D97-AF65-F5344CB8AC3E}">
        <p14:creationId xmlns:p14="http://schemas.microsoft.com/office/powerpoint/2010/main" val="3662220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9D3008-3CF9-4F4B-9355-8A3B178A54C1}"/>
              </a:ext>
            </a:extLst>
          </p:cNvPr>
          <p:cNvPicPr>
            <a:picLocks noChangeAspect="1"/>
          </p:cNvPicPr>
          <p:nvPr/>
        </p:nvPicPr>
        <p:blipFill>
          <a:blip r:embed="rId2"/>
          <a:stretch>
            <a:fillRect/>
          </a:stretch>
        </p:blipFill>
        <p:spPr>
          <a:xfrm>
            <a:off x="883228" y="343218"/>
            <a:ext cx="7190509" cy="4727546"/>
          </a:xfrm>
          <a:prstGeom prst="rect">
            <a:avLst/>
          </a:prstGeom>
        </p:spPr>
      </p:pic>
      <p:sp>
        <p:nvSpPr>
          <p:cNvPr id="7" name="Title 1">
            <a:extLst>
              <a:ext uri="{FF2B5EF4-FFF2-40B4-BE49-F238E27FC236}">
                <a16:creationId xmlns:a16="http://schemas.microsoft.com/office/drawing/2014/main" id="{BA3877C0-6513-3C4B-9FDC-985100CD0615}"/>
              </a:ext>
            </a:extLst>
          </p:cNvPr>
          <p:cNvSpPr txBox="1">
            <a:spLocks/>
          </p:cNvSpPr>
          <p:nvPr/>
        </p:nvSpPr>
        <p:spPr>
          <a:xfrm>
            <a:off x="457200" y="0"/>
            <a:ext cx="8229600" cy="686436"/>
          </a:xfrm>
          <a:prstGeom prst="rect">
            <a:avLst/>
          </a:prstGeom>
        </p:spPr>
        <p:txBody>
          <a:bodyPr/>
          <a:lstStyle>
            <a:lvl1pPr algn="l" defTabSz="609585" rtl="0" eaLnBrk="1" latinLnBrk="0" hangingPunct="1">
              <a:lnSpc>
                <a:spcPct val="90000"/>
              </a:lnSpc>
              <a:spcBef>
                <a:spcPct val="0"/>
              </a:spcBef>
              <a:buNone/>
              <a:defRPr sz="3200" b="0" i="0" kern="1200">
                <a:solidFill>
                  <a:schemeClr val="tx1"/>
                </a:solidFill>
                <a:latin typeface="+mj-lt"/>
                <a:ea typeface="+mj-ea"/>
                <a:cs typeface="Amazon Ember Regular" charset="0"/>
              </a:defRPr>
            </a:lvl1pPr>
          </a:lstStyle>
          <a:p>
            <a:pPr marL="0" marR="0" lvl="0" indent="0" algn="ctr" defTabSz="609585" rtl="0" eaLnBrk="1" fontAlgn="auto" latinLnBrk="0" hangingPunct="1">
              <a:lnSpc>
                <a:spcPct val="90000"/>
              </a:lnSpc>
              <a:spcBef>
                <a:spcPct val="0"/>
              </a:spcBef>
              <a:spcAft>
                <a:spcPts val="0"/>
              </a:spcAft>
              <a:buClrTx/>
              <a:buSzTx/>
              <a:buFontTx/>
              <a:buNone/>
              <a:tabLst/>
              <a:defRPr/>
            </a:pPr>
            <a:r>
              <a:rPr kumimoji="0" lang="en-US" altLang="en-US" sz="2400" b="0" i="0" u="none" strike="noStrike" kern="1200" cap="none" spc="0" normalizeH="0" baseline="0" noProof="0" dirty="0" err="1">
                <a:ln>
                  <a:noFill/>
                </a:ln>
                <a:solidFill>
                  <a:srgbClr val="FFFFFF"/>
                </a:solidFill>
                <a:effectLst/>
                <a:uLnTx/>
                <a:uFillTx/>
                <a:latin typeface="Amazon Ember Heavy"/>
                <a:ea typeface="+mj-ea"/>
                <a:cs typeface="Amazon Ember Regular" charset="0"/>
              </a:rPr>
              <a:t>SageMaker</a:t>
            </a:r>
            <a:r>
              <a:rPr kumimoji="0" lang="en-US" altLang="en-US" sz="2400" b="0" i="0" u="none" strike="noStrike" kern="1200" cap="none" spc="0" normalizeH="0" baseline="0" noProof="0" dirty="0">
                <a:ln>
                  <a:noFill/>
                </a:ln>
                <a:solidFill>
                  <a:srgbClr val="FFFFFF"/>
                </a:solidFill>
                <a:effectLst/>
                <a:uLnTx/>
                <a:uFillTx/>
                <a:latin typeface="Amazon Ember Heavy"/>
                <a:ea typeface="+mj-ea"/>
                <a:cs typeface="Amazon Ember Regular" charset="0"/>
              </a:rPr>
              <a:t> Studio Architecture</a:t>
            </a:r>
          </a:p>
        </p:txBody>
      </p:sp>
    </p:spTree>
    <p:extLst>
      <p:ext uri="{BB962C8B-B14F-4D97-AF65-F5344CB8AC3E}">
        <p14:creationId xmlns:p14="http://schemas.microsoft.com/office/powerpoint/2010/main" val="167732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86E2F3-6F65-7141-A6FF-2B7B6087E2BC}"/>
              </a:ext>
            </a:extLst>
          </p:cNvPr>
          <p:cNvSpPr>
            <a:spLocks noGrp="1"/>
          </p:cNvSpPr>
          <p:nvPr>
            <p:ph type="body" sz="quarter" idx="12"/>
          </p:nvPr>
        </p:nvSpPr>
        <p:spPr>
          <a:xfrm>
            <a:off x="1396331" y="320060"/>
            <a:ext cx="3446601" cy="744537"/>
          </a:xfrm>
        </p:spPr>
        <p:txBody>
          <a:bodyPr/>
          <a:lstStyle/>
          <a:p>
            <a:r>
              <a:rPr lang="en-US" dirty="0"/>
              <a:t>Agenda Day 2</a:t>
            </a:r>
          </a:p>
        </p:txBody>
      </p:sp>
      <p:sp>
        <p:nvSpPr>
          <p:cNvPr id="6" name="TextBox 5">
            <a:extLst>
              <a:ext uri="{FF2B5EF4-FFF2-40B4-BE49-F238E27FC236}">
                <a16:creationId xmlns:a16="http://schemas.microsoft.com/office/drawing/2014/main" id="{64A9A329-0651-D145-95A4-B7ED7F3AE9FC}"/>
              </a:ext>
            </a:extLst>
          </p:cNvPr>
          <p:cNvSpPr txBox="1"/>
          <p:nvPr/>
        </p:nvSpPr>
        <p:spPr>
          <a:xfrm>
            <a:off x="1083732" y="1400120"/>
            <a:ext cx="3759200" cy="1815882"/>
          </a:xfrm>
          <a:prstGeom prst="rect">
            <a:avLst/>
          </a:prstGeom>
          <a:noFill/>
        </p:spPr>
        <p:txBody>
          <a:bodyPr wrap="square" lIns="0" rtlCol="0">
            <a:spAutoFit/>
          </a:bodyPr>
          <a:lstStyle/>
          <a:p>
            <a:r>
              <a:rPr lang="en-ZA" sz="1600" u="sng" dirty="0"/>
              <a:t>Day 2 - 29 March</a:t>
            </a:r>
          </a:p>
          <a:p>
            <a:r>
              <a:rPr lang="en-ZA" sz="1600" dirty="0"/>
              <a:t>ML Intro 		</a:t>
            </a:r>
            <a:r>
              <a:rPr lang="en-ZA" sz="1600" i="1" dirty="0"/>
              <a:t>18:00</a:t>
            </a:r>
            <a:r>
              <a:rPr lang="en-ZA" sz="1600" dirty="0"/>
              <a:t> - </a:t>
            </a:r>
            <a:r>
              <a:rPr lang="en-ZA" sz="1600" i="1" dirty="0"/>
              <a:t>18:30</a:t>
            </a:r>
            <a:endParaRPr lang="en-ZA" sz="1600" dirty="0"/>
          </a:p>
          <a:p>
            <a:r>
              <a:rPr lang="en-ZA" sz="1600" dirty="0"/>
              <a:t>ML Demo 		18</a:t>
            </a:r>
            <a:r>
              <a:rPr lang="en-ZA" sz="1600" i="1" dirty="0"/>
              <a:t>:30</a:t>
            </a:r>
            <a:r>
              <a:rPr lang="en-ZA" sz="1600" dirty="0"/>
              <a:t> - </a:t>
            </a:r>
            <a:r>
              <a:rPr lang="en-ZA" sz="1600" i="1" dirty="0"/>
              <a:t>19:30</a:t>
            </a:r>
          </a:p>
          <a:p>
            <a:r>
              <a:rPr lang="en-ZA" sz="1600" dirty="0"/>
              <a:t>Environment Help	19:30 – 21:00</a:t>
            </a:r>
          </a:p>
          <a:p>
            <a:br>
              <a:rPr lang="en-ZA" sz="1600" dirty="0"/>
            </a:br>
            <a:r>
              <a:rPr lang="en-ZA" sz="1600" u="sng" dirty="0"/>
              <a:t>Day 3 - 1 April</a:t>
            </a:r>
          </a:p>
          <a:p>
            <a:r>
              <a:rPr lang="en-ZA" sz="1600" dirty="0"/>
              <a:t>Tech Challenge	18:00 – 21:00</a:t>
            </a:r>
          </a:p>
        </p:txBody>
      </p:sp>
    </p:spTree>
    <p:extLst>
      <p:ext uri="{BB962C8B-B14F-4D97-AF65-F5344CB8AC3E}">
        <p14:creationId xmlns:p14="http://schemas.microsoft.com/office/powerpoint/2010/main" val="3511563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D000-28B2-9340-965E-C3A7F2BB4924}"/>
              </a:ext>
            </a:extLst>
          </p:cNvPr>
          <p:cNvSpPr>
            <a:spLocks noGrp="1"/>
          </p:cNvSpPr>
          <p:nvPr>
            <p:ph type="title"/>
          </p:nvPr>
        </p:nvSpPr>
        <p:spPr>
          <a:xfrm>
            <a:off x="0" y="122788"/>
            <a:ext cx="8596265" cy="686436"/>
          </a:xfrm>
        </p:spPr>
        <p:txBody>
          <a:bodyPr/>
          <a:lstStyle/>
          <a:p>
            <a:pPr algn="ctr"/>
            <a:r>
              <a:rPr lang="en-US" dirty="0"/>
              <a:t>Search, Finetune, and Deploy with </a:t>
            </a:r>
            <a:r>
              <a:rPr lang="en-US" dirty="0" err="1">
                <a:solidFill>
                  <a:schemeClr val="accent2"/>
                </a:solidFill>
              </a:rPr>
              <a:t>SageMaker</a:t>
            </a:r>
            <a:r>
              <a:rPr lang="en-US" dirty="0">
                <a:solidFill>
                  <a:schemeClr val="accent2"/>
                </a:solidFill>
              </a:rPr>
              <a:t> JumpStart</a:t>
            </a:r>
          </a:p>
        </p:txBody>
      </p:sp>
      <p:pic>
        <p:nvPicPr>
          <p:cNvPr id="3" name="Picture 2">
            <a:extLst>
              <a:ext uri="{FF2B5EF4-FFF2-40B4-BE49-F238E27FC236}">
                <a16:creationId xmlns:a16="http://schemas.microsoft.com/office/drawing/2014/main" id="{71D27440-DEC5-3F4F-9857-47ECF08DB6E7}"/>
              </a:ext>
            </a:extLst>
          </p:cNvPr>
          <p:cNvPicPr>
            <a:picLocks noChangeAspect="1"/>
          </p:cNvPicPr>
          <p:nvPr/>
        </p:nvPicPr>
        <p:blipFill>
          <a:blip r:embed="rId2"/>
          <a:stretch>
            <a:fillRect/>
          </a:stretch>
        </p:blipFill>
        <p:spPr>
          <a:xfrm>
            <a:off x="543208" y="654159"/>
            <a:ext cx="7876515" cy="4225422"/>
          </a:xfrm>
          <a:prstGeom prst="rect">
            <a:avLst/>
          </a:prstGeom>
        </p:spPr>
      </p:pic>
    </p:spTree>
    <p:extLst>
      <p:ext uri="{BB962C8B-B14F-4D97-AF65-F5344CB8AC3E}">
        <p14:creationId xmlns:p14="http://schemas.microsoft.com/office/powerpoint/2010/main" val="644036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C91A3B27-1A1E-4693-9FC8-31B1A37A97C3}"/>
              </a:ext>
            </a:extLst>
          </p:cNvPr>
          <p:cNvSpPr txBox="1">
            <a:spLocks/>
          </p:cNvSpPr>
          <p:nvPr/>
        </p:nvSpPr>
        <p:spPr>
          <a:xfrm>
            <a:off x="457200" y="1948503"/>
            <a:ext cx="2811780" cy="1015663"/>
          </a:xfrm>
          <a:prstGeom prst="rect">
            <a:avLst/>
          </a:prstGeom>
        </p:spPr>
        <p:txBody>
          <a:bodyPr vert="horz" wrap="square" lIns="0" tIns="34290" rIns="68580" bIns="3429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mazon Ember Heavy"/>
                <a:ea typeface="+mj-ea"/>
                <a:cs typeface="+mj-cs"/>
              </a:rPr>
              <a:t>Train ML models</a:t>
            </a:r>
          </a:p>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US" altLang="en-US" sz="1500" b="0" i="0" u="none" strike="noStrike" kern="1200" cap="none" spc="0" normalizeH="0" baseline="0" noProof="0" dirty="0">
                <a:ln>
                  <a:noFill/>
                </a:ln>
                <a:solidFill>
                  <a:srgbClr val="C9208A"/>
                </a:solidFill>
                <a:effectLst/>
                <a:uLnTx/>
                <a:uFillTx/>
                <a:latin typeface="Amazon Ember Heavy"/>
                <a:ea typeface="+mj-ea"/>
                <a:cs typeface="+mj-cs"/>
              </a:rPr>
              <a:t>Fast and cost-effective </a:t>
            </a:r>
            <a:br>
              <a:rPr kumimoji="0" lang="en-US" altLang="en-US" sz="1500" b="0" i="0" u="none" strike="noStrike" kern="1200" cap="none" spc="0" normalizeH="0" baseline="0" noProof="0" dirty="0">
                <a:ln>
                  <a:noFill/>
                </a:ln>
                <a:solidFill>
                  <a:srgbClr val="C9208A"/>
                </a:solidFill>
                <a:effectLst/>
                <a:uLnTx/>
                <a:uFillTx/>
                <a:latin typeface="Amazon Ember Heavy"/>
                <a:ea typeface="+mj-ea"/>
                <a:cs typeface="+mj-cs"/>
              </a:rPr>
            </a:br>
            <a:r>
              <a:rPr kumimoji="0" lang="en-US" altLang="en-US" sz="1500" b="0" i="0" u="none" strike="noStrike" kern="1200" cap="none" spc="0" normalizeH="0" baseline="0" noProof="0" dirty="0">
                <a:ln>
                  <a:noFill/>
                </a:ln>
                <a:solidFill>
                  <a:srgbClr val="C9208A"/>
                </a:solidFill>
                <a:effectLst/>
                <a:uLnTx/>
                <a:uFillTx/>
                <a:latin typeface="Amazon Ember Heavy"/>
                <a:ea typeface="+mj-ea"/>
                <a:cs typeface="+mj-cs"/>
              </a:rPr>
              <a:t>ML model training</a:t>
            </a:r>
          </a:p>
        </p:txBody>
      </p:sp>
      <p:sp>
        <p:nvSpPr>
          <p:cNvPr id="53" name="Freeform: Shape 142">
            <a:extLst>
              <a:ext uri="{FF2B5EF4-FFF2-40B4-BE49-F238E27FC236}">
                <a16:creationId xmlns:a16="http://schemas.microsoft.com/office/drawing/2014/main" id="{3A010E83-2D6E-4802-A919-ED404847F745}"/>
              </a:ext>
            </a:extLst>
          </p:cNvPr>
          <p:cNvSpPr>
            <a:spLocks noChangeAspect="1"/>
          </p:cNvSpPr>
          <p:nvPr/>
        </p:nvSpPr>
        <p:spPr>
          <a:xfrm>
            <a:off x="4089432" y="3923189"/>
            <a:ext cx="661064" cy="659289"/>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075" tIns="228076" rIns="228075" bIns="228076" numCol="1" spcCol="1270" anchor="ctr" anchorCtr="0">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54" name="Oval 53">
            <a:extLst>
              <a:ext uri="{FF2B5EF4-FFF2-40B4-BE49-F238E27FC236}">
                <a16:creationId xmlns:a16="http://schemas.microsoft.com/office/drawing/2014/main" id="{F8C6BD20-20F3-468B-BE8D-AB6D5D6DAB22}"/>
              </a:ext>
            </a:extLst>
          </p:cNvPr>
          <p:cNvSpPr/>
          <p:nvPr/>
        </p:nvSpPr>
        <p:spPr>
          <a:xfrm>
            <a:off x="4089432" y="3048391"/>
            <a:ext cx="661064" cy="661064"/>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Oval 54">
            <a:extLst>
              <a:ext uri="{FF2B5EF4-FFF2-40B4-BE49-F238E27FC236}">
                <a16:creationId xmlns:a16="http://schemas.microsoft.com/office/drawing/2014/main" id="{BD198E75-A1B9-4A71-8CB7-E62C5DC4F69D}"/>
              </a:ext>
            </a:extLst>
          </p:cNvPr>
          <p:cNvSpPr/>
          <p:nvPr/>
        </p:nvSpPr>
        <p:spPr>
          <a:xfrm>
            <a:off x="4089432" y="2173594"/>
            <a:ext cx="661064" cy="661064"/>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Oval 55">
            <a:extLst>
              <a:ext uri="{FF2B5EF4-FFF2-40B4-BE49-F238E27FC236}">
                <a16:creationId xmlns:a16="http://schemas.microsoft.com/office/drawing/2014/main" id="{DF6707BE-2AE7-4CC0-BF54-BFB764819A67}"/>
              </a:ext>
            </a:extLst>
          </p:cNvPr>
          <p:cNvSpPr/>
          <p:nvPr/>
        </p:nvSpPr>
        <p:spPr>
          <a:xfrm>
            <a:off x="4089432" y="1298797"/>
            <a:ext cx="661064" cy="661064"/>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Oval 56">
            <a:extLst>
              <a:ext uri="{FF2B5EF4-FFF2-40B4-BE49-F238E27FC236}">
                <a16:creationId xmlns:a16="http://schemas.microsoft.com/office/drawing/2014/main" id="{FB9B5F2D-FE01-4E16-A116-AADE373C55B5}"/>
              </a:ext>
            </a:extLst>
          </p:cNvPr>
          <p:cNvSpPr/>
          <p:nvPr/>
        </p:nvSpPr>
        <p:spPr>
          <a:xfrm>
            <a:off x="4089432" y="423999"/>
            <a:ext cx="661064" cy="661064"/>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075" tIns="228076" rIns="228075" bIns="228076" numCol="1" spcCol="1270" anchor="ctr" anchorCtr="0">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Rectangle 57">
            <a:extLst>
              <a:ext uri="{FF2B5EF4-FFF2-40B4-BE49-F238E27FC236}">
                <a16:creationId xmlns:a16="http://schemas.microsoft.com/office/drawing/2014/main" id="{C27EE2FB-F799-4C7E-A291-B4443CEF4225}"/>
              </a:ext>
            </a:extLst>
          </p:cNvPr>
          <p:cNvSpPr/>
          <p:nvPr/>
        </p:nvSpPr>
        <p:spPr>
          <a:xfrm>
            <a:off x="5234265" y="454448"/>
            <a:ext cx="3740770" cy="600164"/>
          </a:xfrm>
          <a:prstGeom prst="rect">
            <a:avLst/>
          </a:prstGeom>
          <a:noFill/>
          <a:ln w="28575"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Experiment management and model tuning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Save weeks of effort by automatically tracking training runs and tuning hyperparameters</a:t>
            </a:r>
          </a:p>
        </p:txBody>
      </p:sp>
      <p:sp>
        <p:nvSpPr>
          <p:cNvPr id="59" name="Rectangle 58">
            <a:extLst>
              <a:ext uri="{FF2B5EF4-FFF2-40B4-BE49-F238E27FC236}">
                <a16:creationId xmlns:a16="http://schemas.microsoft.com/office/drawing/2014/main" id="{DA54963B-621A-4CF0-8195-894ED71659E5}"/>
              </a:ext>
            </a:extLst>
          </p:cNvPr>
          <p:cNvSpPr/>
          <p:nvPr/>
        </p:nvSpPr>
        <p:spPr>
          <a:xfrm>
            <a:off x="5234265" y="1328863"/>
            <a:ext cx="3441105" cy="600164"/>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Debug and profile training runs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Use real-time metrics to correct performance problems</a:t>
            </a:r>
          </a:p>
        </p:txBody>
      </p:sp>
      <p:sp>
        <p:nvSpPr>
          <p:cNvPr id="60" name="Rectangle 59">
            <a:extLst>
              <a:ext uri="{FF2B5EF4-FFF2-40B4-BE49-F238E27FC236}">
                <a16:creationId xmlns:a16="http://schemas.microsoft.com/office/drawing/2014/main" id="{47F243EE-697F-4F05-A0D2-AD5C5101C6AF}"/>
              </a:ext>
            </a:extLst>
          </p:cNvPr>
          <p:cNvSpPr/>
          <p:nvPr/>
        </p:nvSpPr>
        <p:spPr>
          <a:xfrm>
            <a:off x="5234265" y="2284835"/>
            <a:ext cx="3441105" cy="438582"/>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Distributed training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Complete distributed training up to 40% faster</a:t>
            </a:r>
          </a:p>
        </p:txBody>
      </p:sp>
      <p:sp>
        <p:nvSpPr>
          <p:cNvPr id="61" name="Rectangle 60">
            <a:extLst>
              <a:ext uri="{FF2B5EF4-FFF2-40B4-BE49-F238E27FC236}">
                <a16:creationId xmlns:a16="http://schemas.microsoft.com/office/drawing/2014/main" id="{59583712-2115-4DCE-8768-115F7F42934B}"/>
              </a:ext>
            </a:extLst>
          </p:cNvPr>
          <p:cNvSpPr/>
          <p:nvPr/>
        </p:nvSpPr>
        <p:spPr>
          <a:xfrm>
            <a:off x="5234265" y="3078841"/>
            <a:ext cx="3441105" cy="600164"/>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Training compiler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Accelerate training times by up to 50% through more efficient use of GPUs</a:t>
            </a:r>
          </a:p>
        </p:txBody>
      </p:sp>
      <p:sp>
        <p:nvSpPr>
          <p:cNvPr id="62" name="Rectangle 61">
            <a:extLst>
              <a:ext uri="{FF2B5EF4-FFF2-40B4-BE49-F238E27FC236}">
                <a16:creationId xmlns:a16="http://schemas.microsoft.com/office/drawing/2014/main" id="{33DF013B-5584-46BD-A364-7848DDBFFB20}"/>
              </a:ext>
            </a:extLst>
          </p:cNvPr>
          <p:cNvSpPr/>
          <p:nvPr/>
        </p:nvSpPr>
        <p:spPr>
          <a:xfrm>
            <a:off x="5234265" y="4033542"/>
            <a:ext cx="3441105" cy="438582"/>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Managed spot training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Reduce the costs of training by up to 90%</a:t>
            </a:r>
          </a:p>
        </p:txBody>
      </p:sp>
      <p:cxnSp>
        <p:nvCxnSpPr>
          <p:cNvPr id="63" name="Straight Connector 62">
            <a:extLst>
              <a:ext uri="{FF2B5EF4-FFF2-40B4-BE49-F238E27FC236}">
                <a16:creationId xmlns:a16="http://schemas.microsoft.com/office/drawing/2014/main" id="{EB584D41-14C8-46DA-B869-B39FCA66CC13}"/>
              </a:ext>
            </a:extLst>
          </p:cNvPr>
          <p:cNvCxnSpPr>
            <a:cxnSpLocks/>
          </p:cNvCxnSpPr>
          <p:nvPr/>
        </p:nvCxnSpPr>
        <p:spPr>
          <a:xfrm flipV="1">
            <a:off x="4750496" y="4252833"/>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4" name="Straight Connector 63">
            <a:extLst>
              <a:ext uri="{FF2B5EF4-FFF2-40B4-BE49-F238E27FC236}">
                <a16:creationId xmlns:a16="http://schemas.microsoft.com/office/drawing/2014/main" id="{35F6896B-EF77-4C2C-A781-5AFBB6A836A2}"/>
              </a:ext>
            </a:extLst>
          </p:cNvPr>
          <p:cNvCxnSpPr>
            <a:cxnSpLocks/>
          </p:cNvCxnSpPr>
          <p:nvPr/>
        </p:nvCxnSpPr>
        <p:spPr>
          <a:xfrm flipV="1">
            <a:off x="4750496" y="3378923"/>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5" name="Straight Connector 64">
            <a:extLst>
              <a:ext uri="{FF2B5EF4-FFF2-40B4-BE49-F238E27FC236}">
                <a16:creationId xmlns:a16="http://schemas.microsoft.com/office/drawing/2014/main" id="{3DEEADB0-B7B8-4161-A8AC-B209987018FC}"/>
              </a:ext>
            </a:extLst>
          </p:cNvPr>
          <p:cNvCxnSpPr>
            <a:cxnSpLocks/>
          </p:cNvCxnSpPr>
          <p:nvPr/>
        </p:nvCxnSpPr>
        <p:spPr>
          <a:xfrm flipV="1">
            <a:off x="4750496" y="2504126"/>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6" name="Straight Connector 65">
            <a:extLst>
              <a:ext uri="{FF2B5EF4-FFF2-40B4-BE49-F238E27FC236}">
                <a16:creationId xmlns:a16="http://schemas.microsoft.com/office/drawing/2014/main" id="{CAFFC757-E7FD-470B-8E6B-17105C415ACC}"/>
              </a:ext>
            </a:extLst>
          </p:cNvPr>
          <p:cNvCxnSpPr>
            <a:cxnSpLocks/>
          </p:cNvCxnSpPr>
          <p:nvPr/>
        </p:nvCxnSpPr>
        <p:spPr>
          <a:xfrm flipV="1">
            <a:off x="4750496" y="1629328"/>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7" name="Straight Connector 66">
            <a:extLst>
              <a:ext uri="{FF2B5EF4-FFF2-40B4-BE49-F238E27FC236}">
                <a16:creationId xmlns:a16="http://schemas.microsoft.com/office/drawing/2014/main" id="{3CFC0849-0D2E-4F77-8876-5E1B8D9C8902}"/>
              </a:ext>
            </a:extLst>
          </p:cNvPr>
          <p:cNvCxnSpPr>
            <a:cxnSpLocks/>
          </p:cNvCxnSpPr>
          <p:nvPr/>
        </p:nvCxnSpPr>
        <p:spPr>
          <a:xfrm flipV="1">
            <a:off x="4750496" y="754530"/>
            <a:ext cx="403648"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69" name="Graphic 4849">
            <a:extLst>
              <a:ext uri="{FF2B5EF4-FFF2-40B4-BE49-F238E27FC236}">
                <a16:creationId xmlns:a16="http://schemas.microsoft.com/office/drawing/2014/main" id="{D184D660-6291-41B9-8138-76C40EF2D641}"/>
              </a:ext>
            </a:extLst>
          </p:cNvPr>
          <p:cNvGrpSpPr/>
          <p:nvPr/>
        </p:nvGrpSpPr>
        <p:grpSpPr>
          <a:xfrm>
            <a:off x="4224243" y="593229"/>
            <a:ext cx="391440" cy="322697"/>
            <a:chOff x="-1500743" y="2788930"/>
            <a:chExt cx="1553341" cy="1280547"/>
          </a:xfrm>
        </p:grpSpPr>
        <p:sp>
          <p:nvSpPr>
            <p:cNvPr id="70" name="Freeform: Shape 69">
              <a:extLst>
                <a:ext uri="{FF2B5EF4-FFF2-40B4-BE49-F238E27FC236}">
                  <a16:creationId xmlns:a16="http://schemas.microsoft.com/office/drawing/2014/main" id="{D29CD0F0-8540-4E69-B7E2-C78316358EA7}"/>
                </a:ext>
              </a:extLst>
            </p:cNvPr>
            <p:cNvSpPr/>
            <p:nvPr/>
          </p:nvSpPr>
          <p:spPr>
            <a:xfrm>
              <a:off x="-1500743" y="3109449"/>
              <a:ext cx="911832" cy="960028"/>
            </a:xfrm>
            <a:custGeom>
              <a:avLst/>
              <a:gdLst>
                <a:gd name="connsiteX0" fmla="*/ 782955 w 911828"/>
                <a:gd name="connsiteY0" fmla="*/ 721519 h 960024"/>
                <a:gd name="connsiteX1" fmla="*/ 760286 w 911828"/>
                <a:gd name="connsiteY1" fmla="*/ 677132 h 960024"/>
                <a:gd name="connsiteX2" fmla="*/ 807053 w 911828"/>
                <a:gd name="connsiteY2" fmla="*/ 582644 h 960024"/>
                <a:gd name="connsiteX3" fmla="*/ 854678 w 911828"/>
                <a:gd name="connsiteY3" fmla="*/ 574072 h 960024"/>
                <a:gd name="connsiteX4" fmla="*/ 911828 w 911828"/>
                <a:gd name="connsiteY4" fmla="*/ 451580 h 960024"/>
                <a:gd name="connsiteX5" fmla="*/ 818198 w 911828"/>
                <a:gd name="connsiteY5" fmla="*/ 421386 h 960024"/>
                <a:gd name="connsiteX6" fmla="*/ 784384 w 911828"/>
                <a:gd name="connsiteY6" fmla="*/ 321088 h 960024"/>
                <a:gd name="connsiteX7" fmla="*/ 869347 w 911828"/>
                <a:gd name="connsiteY7" fmla="*/ 198406 h 960024"/>
                <a:gd name="connsiteX8" fmla="*/ 850297 w 911828"/>
                <a:gd name="connsiteY8" fmla="*/ 176117 h 960024"/>
                <a:gd name="connsiteX9" fmla="*/ 830009 w 911828"/>
                <a:gd name="connsiteY9" fmla="*/ 153829 h 960024"/>
                <a:gd name="connsiteX10" fmla="*/ 810959 w 911828"/>
                <a:gd name="connsiteY10" fmla="*/ 131445 h 960024"/>
                <a:gd name="connsiteX11" fmla="*/ 677894 w 911828"/>
                <a:gd name="connsiteY11" fmla="*/ 199454 h 960024"/>
                <a:gd name="connsiteX12" fmla="*/ 582644 w 911828"/>
                <a:gd name="connsiteY12" fmla="*/ 151829 h 960024"/>
                <a:gd name="connsiteX13" fmla="*/ 556070 w 911828"/>
                <a:gd name="connsiteY13" fmla="*/ 5810 h 960024"/>
                <a:gd name="connsiteX14" fmla="*/ 526447 w 911828"/>
                <a:gd name="connsiteY14" fmla="*/ 3905 h 960024"/>
                <a:gd name="connsiteX15" fmla="*/ 496824 w 911828"/>
                <a:gd name="connsiteY15" fmla="*/ 1905 h 960024"/>
                <a:gd name="connsiteX16" fmla="*/ 467296 w 911828"/>
                <a:gd name="connsiteY16" fmla="*/ 0 h 960024"/>
                <a:gd name="connsiteX17" fmla="*/ 421767 w 911828"/>
                <a:gd name="connsiteY17" fmla="*/ 141351 h 960024"/>
                <a:gd name="connsiteX18" fmla="*/ 320516 w 911828"/>
                <a:gd name="connsiteY18" fmla="*/ 175546 h 960024"/>
                <a:gd name="connsiteX19" fmla="*/ 198501 w 911828"/>
                <a:gd name="connsiteY19" fmla="*/ 90964 h 960024"/>
                <a:gd name="connsiteX20" fmla="*/ 176213 w 911828"/>
                <a:gd name="connsiteY20" fmla="*/ 110014 h 960024"/>
                <a:gd name="connsiteX21" fmla="*/ 153924 w 911828"/>
                <a:gd name="connsiteY21" fmla="*/ 129064 h 960024"/>
                <a:gd name="connsiteX22" fmla="*/ 131540 w 911828"/>
                <a:gd name="connsiteY22" fmla="*/ 148114 h 960024"/>
                <a:gd name="connsiteX23" fmla="*/ 199358 w 911828"/>
                <a:gd name="connsiteY23" fmla="*/ 281464 h 960024"/>
                <a:gd name="connsiteX24" fmla="*/ 151733 w 911828"/>
                <a:gd name="connsiteY24" fmla="*/ 377285 h 960024"/>
                <a:gd name="connsiteX25" fmla="*/ 5620 w 911828"/>
                <a:gd name="connsiteY25" fmla="*/ 403765 h 960024"/>
                <a:gd name="connsiteX26" fmla="*/ 3905 w 911828"/>
                <a:gd name="connsiteY26" fmla="*/ 433864 h 960024"/>
                <a:gd name="connsiteX27" fmla="*/ 2000 w 911828"/>
                <a:gd name="connsiteY27" fmla="*/ 463487 h 960024"/>
                <a:gd name="connsiteX28" fmla="*/ 0 w 911828"/>
                <a:gd name="connsiteY28" fmla="*/ 493014 h 960024"/>
                <a:gd name="connsiteX29" fmla="*/ 141542 w 911828"/>
                <a:gd name="connsiteY29" fmla="*/ 538639 h 960024"/>
                <a:gd name="connsiteX30" fmla="*/ 175927 w 911828"/>
                <a:gd name="connsiteY30" fmla="*/ 639413 h 960024"/>
                <a:gd name="connsiteX31" fmla="*/ 90869 w 911828"/>
                <a:gd name="connsiteY31" fmla="*/ 761619 h 960024"/>
                <a:gd name="connsiteX32" fmla="*/ 110395 w 911828"/>
                <a:gd name="connsiteY32" fmla="*/ 783908 h 960024"/>
                <a:gd name="connsiteX33" fmla="*/ 129445 w 911828"/>
                <a:gd name="connsiteY33" fmla="*/ 806196 h 960024"/>
                <a:gd name="connsiteX34" fmla="*/ 149066 w 911828"/>
                <a:gd name="connsiteY34" fmla="*/ 828484 h 960024"/>
                <a:gd name="connsiteX35" fmla="*/ 281845 w 911828"/>
                <a:gd name="connsiteY35" fmla="*/ 760381 h 960024"/>
                <a:gd name="connsiteX36" fmla="*/ 377095 w 911828"/>
                <a:gd name="connsiteY36" fmla="*/ 807149 h 960024"/>
                <a:gd name="connsiteX37" fmla="*/ 403765 w 911828"/>
                <a:gd name="connsiteY37" fmla="*/ 954215 h 960024"/>
                <a:gd name="connsiteX38" fmla="*/ 433388 w 911828"/>
                <a:gd name="connsiteY38" fmla="*/ 956120 h 960024"/>
                <a:gd name="connsiteX39" fmla="*/ 462915 w 911828"/>
                <a:gd name="connsiteY39" fmla="*/ 958120 h 960024"/>
                <a:gd name="connsiteX40" fmla="*/ 492538 w 911828"/>
                <a:gd name="connsiteY40" fmla="*/ 960025 h 960024"/>
                <a:gd name="connsiteX41" fmla="*/ 538353 w 911828"/>
                <a:gd name="connsiteY41" fmla="*/ 817150 h 960024"/>
                <a:gd name="connsiteX42" fmla="*/ 638175 w 911828"/>
                <a:gd name="connsiteY42" fmla="*/ 783241 h 960024"/>
                <a:gd name="connsiteX43" fmla="*/ 761333 w 911828"/>
                <a:gd name="connsiteY43" fmla="*/ 868966 h 960024"/>
                <a:gd name="connsiteX44" fmla="*/ 783622 w 911828"/>
                <a:gd name="connsiteY44" fmla="*/ 849344 h 960024"/>
                <a:gd name="connsiteX45" fmla="*/ 795147 w 911828"/>
                <a:gd name="connsiteY45" fmla="*/ 839248 h 96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11828" h="960024">
                  <a:moveTo>
                    <a:pt x="782955" y="721519"/>
                  </a:moveTo>
                  <a:lnTo>
                    <a:pt x="760286" y="677132"/>
                  </a:lnTo>
                  <a:cubicBezTo>
                    <a:pt x="780688" y="648257"/>
                    <a:pt x="796467" y="616378"/>
                    <a:pt x="807053" y="582644"/>
                  </a:cubicBezTo>
                  <a:lnTo>
                    <a:pt x="854678" y="574072"/>
                  </a:lnTo>
                  <a:moveTo>
                    <a:pt x="911828" y="451580"/>
                  </a:moveTo>
                  <a:lnTo>
                    <a:pt x="818198" y="421386"/>
                  </a:lnTo>
                  <a:cubicBezTo>
                    <a:pt x="812185" y="386405"/>
                    <a:pt x="800778" y="352569"/>
                    <a:pt x="784384" y="321088"/>
                  </a:cubicBezTo>
                  <a:lnTo>
                    <a:pt x="869347" y="198406"/>
                  </a:lnTo>
                  <a:lnTo>
                    <a:pt x="850297" y="176117"/>
                  </a:lnTo>
                  <a:lnTo>
                    <a:pt x="830009" y="153829"/>
                  </a:lnTo>
                  <a:lnTo>
                    <a:pt x="810959" y="131445"/>
                  </a:lnTo>
                  <a:lnTo>
                    <a:pt x="677894" y="199454"/>
                  </a:lnTo>
                  <a:cubicBezTo>
                    <a:pt x="648828" y="178699"/>
                    <a:pt x="616688" y="162629"/>
                    <a:pt x="582644" y="151829"/>
                  </a:cubicBezTo>
                  <a:lnTo>
                    <a:pt x="556070" y="5810"/>
                  </a:lnTo>
                  <a:lnTo>
                    <a:pt x="526447" y="3905"/>
                  </a:lnTo>
                  <a:lnTo>
                    <a:pt x="496824" y="1905"/>
                  </a:lnTo>
                  <a:lnTo>
                    <a:pt x="467296" y="0"/>
                  </a:lnTo>
                  <a:lnTo>
                    <a:pt x="421767" y="141351"/>
                  </a:lnTo>
                  <a:cubicBezTo>
                    <a:pt x="386430" y="147358"/>
                    <a:pt x="352260" y="158898"/>
                    <a:pt x="320516" y="175546"/>
                  </a:cubicBezTo>
                  <a:lnTo>
                    <a:pt x="198501" y="90964"/>
                  </a:lnTo>
                  <a:lnTo>
                    <a:pt x="176213" y="110014"/>
                  </a:lnTo>
                  <a:lnTo>
                    <a:pt x="153924" y="129064"/>
                  </a:lnTo>
                  <a:lnTo>
                    <a:pt x="131540" y="148114"/>
                  </a:lnTo>
                  <a:lnTo>
                    <a:pt x="199358" y="281464"/>
                  </a:lnTo>
                  <a:cubicBezTo>
                    <a:pt x="178515" y="310684"/>
                    <a:pt x="162440" y="343027"/>
                    <a:pt x="151733" y="377285"/>
                  </a:cubicBezTo>
                  <a:lnTo>
                    <a:pt x="5620" y="403765"/>
                  </a:lnTo>
                  <a:lnTo>
                    <a:pt x="3905" y="433864"/>
                  </a:lnTo>
                  <a:lnTo>
                    <a:pt x="2000" y="463487"/>
                  </a:lnTo>
                  <a:lnTo>
                    <a:pt x="0" y="493014"/>
                  </a:lnTo>
                  <a:lnTo>
                    <a:pt x="141542" y="538639"/>
                  </a:lnTo>
                  <a:cubicBezTo>
                    <a:pt x="147721" y="573807"/>
                    <a:pt x="159320" y="607803"/>
                    <a:pt x="175927" y="639413"/>
                  </a:cubicBezTo>
                  <a:lnTo>
                    <a:pt x="90869" y="761619"/>
                  </a:lnTo>
                  <a:lnTo>
                    <a:pt x="110395" y="783908"/>
                  </a:lnTo>
                  <a:lnTo>
                    <a:pt x="129445" y="806196"/>
                  </a:lnTo>
                  <a:lnTo>
                    <a:pt x="149066" y="828484"/>
                  </a:lnTo>
                  <a:lnTo>
                    <a:pt x="281845" y="760381"/>
                  </a:lnTo>
                  <a:cubicBezTo>
                    <a:pt x="310944" y="780872"/>
                    <a:pt x="343087" y="796654"/>
                    <a:pt x="377095" y="807149"/>
                  </a:cubicBezTo>
                  <a:lnTo>
                    <a:pt x="403765" y="954215"/>
                  </a:lnTo>
                  <a:lnTo>
                    <a:pt x="433388" y="956120"/>
                  </a:lnTo>
                  <a:lnTo>
                    <a:pt x="462915" y="958120"/>
                  </a:lnTo>
                  <a:lnTo>
                    <a:pt x="492538" y="960025"/>
                  </a:lnTo>
                  <a:lnTo>
                    <a:pt x="538353" y="817150"/>
                  </a:lnTo>
                  <a:cubicBezTo>
                    <a:pt x="573187" y="811103"/>
                    <a:pt x="606866" y="799663"/>
                    <a:pt x="638175" y="783241"/>
                  </a:cubicBezTo>
                  <a:lnTo>
                    <a:pt x="761333" y="868966"/>
                  </a:lnTo>
                  <a:lnTo>
                    <a:pt x="783622" y="849344"/>
                  </a:lnTo>
                  <a:lnTo>
                    <a:pt x="795147" y="839248"/>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8680951E-F753-47B7-B4AA-ABC5308FC840}"/>
                </a:ext>
              </a:extLst>
            </p:cNvPr>
            <p:cNvSpPr/>
            <p:nvPr/>
          </p:nvSpPr>
          <p:spPr>
            <a:xfrm>
              <a:off x="-1212039" y="3398156"/>
              <a:ext cx="382716" cy="382716"/>
            </a:xfrm>
            <a:custGeom>
              <a:avLst/>
              <a:gdLst>
                <a:gd name="connsiteX0" fmla="*/ 382714 w 382714"/>
                <a:gd name="connsiteY0" fmla="*/ 191357 h 382714"/>
                <a:gd name="connsiteX1" fmla="*/ 191357 w 382714"/>
                <a:gd name="connsiteY1" fmla="*/ 382715 h 382714"/>
                <a:gd name="connsiteX2" fmla="*/ 0 w 382714"/>
                <a:gd name="connsiteY2" fmla="*/ 191357 h 382714"/>
                <a:gd name="connsiteX3" fmla="*/ 191357 w 382714"/>
                <a:gd name="connsiteY3" fmla="*/ 0 h 382714"/>
                <a:gd name="connsiteX4" fmla="*/ 382714 w 382714"/>
                <a:gd name="connsiteY4" fmla="*/ 191357 h 3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714" h="382714">
                  <a:moveTo>
                    <a:pt x="382714" y="191357"/>
                  </a:moveTo>
                  <a:cubicBezTo>
                    <a:pt x="382714" y="297041"/>
                    <a:pt x="297041" y="382715"/>
                    <a:pt x="191357" y="382715"/>
                  </a:cubicBezTo>
                  <a:cubicBezTo>
                    <a:pt x="85674" y="382715"/>
                    <a:pt x="0" y="297041"/>
                    <a:pt x="0" y="191357"/>
                  </a:cubicBezTo>
                  <a:cubicBezTo>
                    <a:pt x="0" y="85674"/>
                    <a:pt x="85674" y="0"/>
                    <a:pt x="191357" y="0"/>
                  </a:cubicBezTo>
                  <a:cubicBezTo>
                    <a:pt x="297041" y="0"/>
                    <a:pt x="382714" y="85674"/>
                    <a:pt x="382714" y="191357"/>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72" name="Freeform: Shape 71">
              <a:extLst>
                <a:ext uri="{FF2B5EF4-FFF2-40B4-BE49-F238E27FC236}">
                  <a16:creationId xmlns:a16="http://schemas.microsoft.com/office/drawing/2014/main" id="{6D6C9710-EA7D-4563-ADCB-6ED3318C54CC}"/>
                </a:ext>
              </a:extLst>
            </p:cNvPr>
            <p:cNvSpPr/>
            <p:nvPr/>
          </p:nvSpPr>
          <p:spPr>
            <a:xfrm>
              <a:off x="-560432" y="2788930"/>
              <a:ext cx="613030" cy="554356"/>
            </a:xfrm>
            <a:custGeom>
              <a:avLst/>
              <a:gdLst>
                <a:gd name="connsiteX0" fmla="*/ 369761 w 613028"/>
                <a:gd name="connsiteY0" fmla="*/ 515684 h 554355"/>
                <a:gd name="connsiteX1" fmla="*/ 407861 w 613028"/>
                <a:gd name="connsiteY1" fmla="*/ 500158 h 554355"/>
                <a:gd name="connsiteX2" fmla="*/ 486251 w 613028"/>
                <a:gd name="connsiteY2" fmla="*/ 554355 h 554355"/>
                <a:gd name="connsiteX3" fmla="*/ 500444 w 613028"/>
                <a:gd name="connsiteY3" fmla="*/ 541877 h 554355"/>
                <a:gd name="connsiteX4" fmla="*/ 514731 w 613028"/>
                <a:gd name="connsiteY4" fmla="*/ 529400 h 554355"/>
                <a:gd name="connsiteX5" fmla="*/ 529019 w 613028"/>
                <a:gd name="connsiteY5" fmla="*/ 516922 h 554355"/>
                <a:gd name="connsiteX6" fmla="*/ 485299 w 613028"/>
                <a:gd name="connsiteY6" fmla="*/ 431768 h 554355"/>
                <a:gd name="connsiteX7" fmla="*/ 515207 w 613028"/>
                <a:gd name="connsiteY7" fmla="*/ 371475 h 554355"/>
                <a:gd name="connsiteX8" fmla="*/ 609219 w 613028"/>
                <a:gd name="connsiteY8" fmla="*/ 354330 h 554355"/>
                <a:gd name="connsiteX9" fmla="*/ 610457 w 613028"/>
                <a:gd name="connsiteY9" fmla="*/ 335280 h 554355"/>
                <a:gd name="connsiteX10" fmla="*/ 611791 w 613028"/>
                <a:gd name="connsiteY10" fmla="*/ 316230 h 554355"/>
                <a:gd name="connsiteX11" fmla="*/ 613029 w 613028"/>
                <a:gd name="connsiteY11" fmla="*/ 297180 h 554355"/>
                <a:gd name="connsiteX12" fmla="*/ 522161 w 613028"/>
                <a:gd name="connsiteY12" fmla="*/ 268605 h 554355"/>
                <a:gd name="connsiteX13" fmla="*/ 500539 w 613028"/>
                <a:gd name="connsiteY13" fmla="*/ 204502 h 554355"/>
                <a:gd name="connsiteX14" fmla="*/ 554831 w 613028"/>
                <a:gd name="connsiteY14" fmla="*/ 126111 h 554355"/>
                <a:gd name="connsiteX15" fmla="*/ 542353 w 613028"/>
                <a:gd name="connsiteY15" fmla="*/ 111919 h 554355"/>
                <a:gd name="connsiteX16" fmla="*/ 529876 w 613028"/>
                <a:gd name="connsiteY16" fmla="*/ 97631 h 554355"/>
                <a:gd name="connsiteX17" fmla="*/ 517398 w 613028"/>
                <a:gd name="connsiteY17" fmla="*/ 83439 h 554355"/>
                <a:gd name="connsiteX18" fmla="*/ 432721 w 613028"/>
                <a:gd name="connsiteY18" fmla="*/ 126778 h 554355"/>
                <a:gd name="connsiteX19" fmla="*/ 371856 w 613028"/>
                <a:gd name="connsiteY19" fmla="*/ 97155 h 554355"/>
                <a:gd name="connsiteX20" fmla="*/ 354902 w 613028"/>
                <a:gd name="connsiteY20" fmla="*/ 3715 h 554355"/>
                <a:gd name="connsiteX21" fmla="*/ 335852 w 613028"/>
                <a:gd name="connsiteY21" fmla="*/ 2477 h 554355"/>
                <a:gd name="connsiteX22" fmla="*/ 316802 w 613028"/>
                <a:gd name="connsiteY22" fmla="*/ 1238 h 554355"/>
                <a:gd name="connsiteX23" fmla="*/ 297752 w 613028"/>
                <a:gd name="connsiteY23" fmla="*/ 0 h 554355"/>
                <a:gd name="connsiteX24" fmla="*/ 268700 w 613028"/>
                <a:gd name="connsiteY24" fmla="*/ 90297 h 554355"/>
                <a:gd name="connsiteX25" fmla="*/ 204026 w 613028"/>
                <a:gd name="connsiteY25" fmla="*/ 112109 h 554355"/>
                <a:gd name="connsiteX26" fmla="*/ 126111 w 613028"/>
                <a:gd name="connsiteY26" fmla="*/ 58103 h 554355"/>
                <a:gd name="connsiteX27" fmla="*/ 112586 w 613028"/>
                <a:gd name="connsiteY27" fmla="*/ 70199 h 554355"/>
                <a:gd name="connsiteX28" fmla="*/ 98298 w 613028"/>
                <a:gd name="connsiteY28" fmla="*/ 82677 h 554355"/>
                <a:gd name="connsiteX29" fmla="*/ 84011 w 613028"/>
                <a:gd name="connsiteY29" fmla="*/ 95155 h 554355"/>
                <a:gd name="connsiteX30" fmla="*/ 127254 w 613028"/>
                <a:gd name="connsiteY30" fmla="*/ 179546 h 554355"/>
                <a:gd name="connsiteX31" fmla="*/ 97060 w 613028"/>
                <a:gd name="connsiteY31" fmla="*/ 240792 h 554355"/>
                <a:gd name="connsiteX32" fmla="*/ 3715 w 613028"/>
                <a:gd name="connsiteY32" fmla="*/ 257651 h 554355"/>
                <a:gd name="connsiteX33" fmla="*/ 2477 w 613028"/>
                <a:gd name="connsiteY33" fmla="*/ 276701 h 554355"/>
                <a:gd name="connsiteX34" fmla="*/ 1238 w 613028"/>
                <a:gd name="connsiteY34" fmla="*/ 295751 h 554355"/>
                <a:gd name="connsiteX35" fmla="*/ 0 w 613028"/>
                <a:gd name="connsiteY35" fmla="*/ 314801 h 554355"/>
                <a:gd name="connsiteX36" fmla="*/ 90392 w 613028"/>
                <a:gd name="connsiteY36" fmla="*/ 343376 h 554355"/>
                <a:gd name="connsiteX37" fmla="*/ 112300 w 613028"/>
                <a:gd name="connsiteY37" fmla="*/ 407765 h 554355"/>
                <a:gd name="connsiteX38" fmla="*/ 58102 w 613028"/>
                <a:gd name="connsiteY38" fmla="*/ 485966 h 554355"/>
                <a:gd name="connsiteX39" fmla="*/ 70580 w 613028"/>
                <a:gd name="connsiteY39" fmla="*/ 500158 h 554355"/>
                <a:gd name="connsiteX40" fmla="*/ 83058 w 613028"/>
                <a:gd name="connsiteY40" fmla="*/ 514445 h 554355"/>
                <a:gd name="connsiteX41" fmla="*/ 95536 w 613028"/>
                <a:gd name="connsiteY41" fmla="*/ 528733 h 554355"/>
                <a:gd name="connsiteX42" fmla="*/ 180403 w 613028"/>
                <a:gd name="connsiteY42" fmla="*/ 485204 h 55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13028" h="554355">
                  <a:moveTo>
                    <a:pt x="369761" y="515684"/>
                  </a:moveTo>
                  <a:cubicBezTo>
                    <a:pt x="382938" y="511767"/>
                    <a:pt x="395699" y="506567"/>
                    <a:pt x="407861" y="500158"/>
                  </a:cubicBezTo>
                  <a:lnTo>
                    <a:pt x="486251" y="554355"/>
                  </a:lnTo>
                  <a:lnTo>
                    <a:pt x="500444" y="541877"/>
                  </a:lnTo>
                  <a:lnTo>
                    <a:pt x="514731" y="529400"/>
                  </a:lnTo>
                  <a:lnTo>
                    <a:pt x="529019" y="516922"/>
                  </a:lnTo>
                  <a:lnTo>
                    <a:pt x="485299" y="431768"/>
                  </a:lnTo>
                  <a:cubicBezTo>
                    <a:pt x="498356" y="413356"/>
                    <a:pt x="508448" y="393011"/>
                    <a:pt x="515207" y="371475"/>
                  </a:cubicBezTo>
                  <a:lnTo>
                    <a:pt x="609219" y="354330"/>
                  </a:lnTo>
                  <a:lnTo>
                    <a:pt x="610457" y="335280"/>
                  </a:lnTo>
                  <a:lnTo>
                    <a:pt x="611791" y="316230"/>
                  </a:lnTo>
                  <a:lnTo>
                    <a:pt x="613029" y="297180"/>
                  </a:lnTo>
                  <a:lnTo>
                    <a:pt x="522161" y="268605"/>
                  </a:lnTo>
                  <a:cubicBezTo>
                    <a:pt x="518335" y="246242"/>
                    <a:pt x="511040" y="224613"/>
                    <a:pt x="500539" y="204502"/>
                  </a:cubicBezTo>
                  <a:lnTo>
                    <a:pt x="554831" y="126111"/>
                  </a:lnTo>
                  <a:lnTo>
                    <a:pt x="542353" y="111919"/>
                  </a:lnTo>
                  <a:lnTo>
                    <a:pt x="529876" y="97631"/>
                  </a:lnTo>
                  <a:lnTo>
                    <a:pt x="517398" y="83439"/>
                  </a:lnTo>
                  <a:lnTo>
                    <a:pt x="432721" y="126778"/>
                  </a:lnTo>
                  <a:cubicBezTo>
                    <a:pt x="414080" y="113826"/>
                    <a:pt x="393550" y="103834"/>
                    <a:pt x="371856" y="97155"/>
                  </a:cubicBezTo>
                  <a:lnTo>
                    <a:pt x="354902" y="3715"/>
                  </a:lnTo>
                  <a:lnTo>
                    <a:pt x="335852" y="2477"/>
                  </a:lnTo>
                  <a:lnTo>
                    <a:pt x="316802" y="1238"/>
                  </a:lnTo>
                  <a:lnTo>
                    <a:pt x="297752" y="0"/>
                  </a:lnTo>
                  <a:lnTo>
                    <a:pt x="268700" y="90297"/>
                  </a:lnTo>
                  <a:cubicBezTo>
                    <a:pt x="246123" y="94098"/>
                    <a:pt x="224293" y="101460"/>
                    <a:pt x="204026" y="112109"/>
                  </a:cubicBezTo>
                  <a:lnTo>
                    <a:pt x="126111" y="58103"/>
                  </a:lnTo>
                  <a:lnTo>
                    <a:pt x="112586" y="70199"/>
                  </a:lnTo>
                  <a:lnTo>
                    <a:pt x="98298" y="82677"/>
                  </a:lnTo>
                  <a:lnTo>
                    <a:pt x="84011" y="95155"/>
                  </a:lnTo>
                  <a:lnTo>
                    <a:pt x="127254" y="179546"/>
                  </a:lnTo>
                  <a:cubicBezTo>
                    <a:pt x="114003" y="198230"/>
                    <a:pt x="103811" y="218904"/>
                    <a:pt x="97060" y="240792"/>
                  </a:cubicBezTo>
                  <a:lnTo>
                    <a:pt x="3715" y="257651"/>
                  </a:lnTo>
                  <a:lnTo>
                    <a:pt x="2477" y="276701"/>
                  </a:lnTo>
                  <a:lnTo>
                    <a:pt x="1238" y="295751"/>
                  </a:lnTo>
                  <a:lnTo>
                    <a:pt x="0" y="314801"/>
                  </a:lnTo>
                  <a:lnTo>
                    <a:pt x="90392" y="343376"/>
                  </a:lnTo>
                  <a:cubicBezTo>
                    <a:pt x="94272" y="365855"/>
                    <a:pt x="101665" y="387584"/>
                    <a:pt x="112300" y="407765"/>
                  </a:cubicBezTo>
                  <a:lnTo>
                    <a:pt x="58102" y="485966"/>
                  </a:lnTo>
                  <a:lnTo>
                    <a:pt x="70580" y="500158"/>
                  </a:lnTo>
                  <a:lnTo>
                    <a:pt x="83058" y="514445"/>
                  </a:lnTo>
                  <a:lnTo>
                    <a:pt x="95536" y="528733"/>
                  </a:lnTo>
                  <a:lnTo>
                    <a:pt x="180403" y="485204"/>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73" name="Freeform: Shape 72">
              <a:extLst>
                <a:ext uri="{FF2B5EF4-FFF2-40B4-BE49-F238E27FC236}">
                  <a16:creationId xmlns:a16="http://schemas.microsoft.com/office/drawing/2014/main" id="{90C4C6A2-09F8-4A5B-8E52-49E0162B2BF7}"/>
                </a:ext>
              </a:extLst>
            </p:cNvPr>
            <p:cNvSpPr/>
            <p:nvPr/>
          </p:nvSpPr>
          <p:spPr>
            <a:xfrm>
              <a:off x="-376216" y="2972955"/>
              <a:ext cx="244412" cy="244412"/>
            </a:xfrm>
            <a:custGeom>
              <a:avLst/>
              <a:gdLst>
                <a:gd name="connsiteX0" fmla="*/ 244411 w 244411"/>
                <a:gd name="connsiteY0" fmla="*/ 122206 h 244411"/>
                <a:gd name="connsiteX1" fmla="*/ 122206 w 244411"/>
                <a:gd name="connsiteY1" fmla="*/ 244411 h 244411"/>
                <a:gd name="connsiteX2" fmla="*/ 0 w 244411"/>
                <a:gd name="connsiteY2" fmla="*/ 122206 h 244411"/>
                <a:gd name="connsiteX3" fmla="*/ 122206 w 244411"/>
                <a:gd name="connsiteY3" fmla="*/ 0 h 244411"/>
                <a:gd name="connsiteX4" fmla="*/ 244411 w 244411"/>
                <a:gd name="connsiteY4" fmla="*/ 122206 h 24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11" h="244411">
                  <a:moveTo>
                    <a:pt x="244411" y="122206"/>
                  </a:moveTo>
                  <a:cubicBezTo>
                    <a:pt x="244411" y="189698"/>
                    <a:pt x="189698" y="244411"/>
                    <a:pt x="122206" y="244411"/>
                  </a:cubicBezTo>
                  <a:cubicBezTo>
                    <a:pt x="54713" y="244411"/>
                    <a:pt x="0" y="189698"/>
                    <a:pt x="0" y="122206"/>
                  </a:cubicBezTo>
                  <a:cubicBezTo>
                    <a:pt x="0" y="54713"/>
                    <a:pt x="54713" y="0"/>
                    <a:pt x="122206" y="0"/>
                  </a:cubicBezTo>
                  <a:cubicBezTo>
                    <a:pt x="189698" y="0"/>
                    <a:pt x="244411" y="54713"/>
                    <a:pt x="244411" y="122206"/>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74" name="Freeform: Shape 73">
              <a:extLst>
                <a:ext uri="{FF2B5EF4-FFF2-40B4-BE49-F238E27FC236}">
                  <a16:creationId xmlns:a16="http://schemas.microsoft.com/office/drawing/2014/main" id="{BD743967-8C6B-4361-B2A8-37BD9DE41D0C}"/>
                </a:ext>
              </a:extLst>
            </p:cNvPr>
            <p:cNvSpPr/>
            <p:nvPr/>
          </p:nvSpPr>
          <p:spPr>
            <a:xfrm>
              <a:off x="-617423" y="3361272"/>
              <a:ext cx="645185" cy="557047"/>
            </a:xfrm>
            <a:custGeom>
              <a:avLst/>
              <a:gdLst>
                <a:gd name="connsiteX0" fmla="*/ 284448 w 645182"/>
                <a:gd name="connsiteY0" fmla="*/ 20120 h 557044"/>
                <a:gd name="connsiteX1" fmla="*/ 5080 w 645182"/>
                <a:gd name="connsiteY1" fmla="*/ 492655 h 557044"/>
                <a:gd name="connsiteX2" fmla="*/ 23434 w 645182"/>
                <a:gd name="connsiteY2" fmla="*/ 551979 h 557044"/>
                <a:gd name="connsiteX3" fmla="*/ 43180 w 645182"/>
                <a:gd name="connsiteY3" fmla="*/ 557044 h 557044"/>
                <a:gd name="connsiteX4" fmla="*/ 602012 w 645182"/>
                <a:gd name="connsiteY4" fmla="*/ 557044 h 557044"/>
                <a:gd name="connsiteX5" fmla="*/ 645177 w 645182"/>
                <a:gd name="connsiteY5" fmla="*/ 512401 h 557044"/>
                <a:gd name="connsiteX6" fmla="*/ 640112 w 645182"/>
                <a:gd name="connsiteY6" fmla="*/ 492655 h 557044"/>
                <a:gd name="connsiteX7" fmla="*/ 360077 w 645182"/>
                <a:gd name="connsiteY7" fmla="*/ 20120 h 557044"/>
                <a:gd name="connsiteX8" fmla="*/ 297324 w 645182"/>
                <a:gd name="connsiteY8" fmla="*/ 7625 h 557044"/>
                <a:gd name="connsiteX9" fmla="*/ 284829 w 645182"/>
                <a:gd name="connsiteY9" fmla="*/ 20120 h 55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182" h="557044">
                  <a:moveTo>
                    <a:pt x="284448" y="20120"/>
                  </a:moveTo>
                  <a:lnTo>
                    <a:pt x="5080" y="492655"/>
                  </a:lnTo>
                  <a:cubicBezTo>
                    <a:pt x="-6234" y="514105"/>
                    <a:pt x="1984" y="540666"/>
                    <a:pt x="23434" y="551979"/>
                  </a:cubicBezTo>
                  <a:cubicBezTo>
                    <a:pt x="29528" y="555193"/>
                    <a:pt x="36292" y="556928"/>
                    <a:pt x="43180" y="557044"/>
                  </a:cubicBezTo>
                  <a:lnTo>
                    <a:pt x="602012" y="557044"/>
                  </a:lnTo>
                  <a:cubicBezTo>
                    <a:pt x="626259" y="556636"/>
                    <a:pt x="645585" y="536649"/>
                    <a:pt x="645177" y="512401"/>
                  </a:cubicBezTo>
                  <a:cubicBezTo>
                    <a:pt x="645061" y="505513"/>
                    <a:pt x="643326" y="498748"/>
                    <a:pt x="640112" y="492655"/>
                  </a:cubicBezTo>
                  <a:cubicBezTo>
                    <a:pt x="360077" y="20120"/>
                    <a:pt x="639159" y="493131"/>
                    <a:pt x="360077" y="20120"/>
                  </a:cubicBezTo>
                  <a:cubicBezTo>
                    <a:pt x="346199" y="-659"/>
                    <a:pt x="318103" y="-6253"/>
                    <a:pt x="297324" y="7625"/>
                  </a:cubicBezTo>
                  <a:cubicBezTo>
                    <a:pt x="292379" y="10928"/>
                    <a:pt x="288133" y="15174"/>
                    <a:pt x="284829" y="20120"/>
                  </a:cubicBez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75" name="Freeform: Shape 74">
              <a:extLst>
                <a:ext uri="{FF2B5EF4-FFF2-40B4-BE49-F238E27FC236}">
                  <a16:creationId xmlns:a16="http://schemas.microsoft.com/office/drawing/2014/main" id="{FC87ED21-D565-474C-AA12-9B5BC8FD1A68}"/>
                </a:ext>
              </a:extLst>
            </p:cNvPr>
            <p:cNvSpPr/>
            <p:nvPr/>
          </p:nvSpPr>
          <p:spPr>
            <a:xfrm>
              <a:off x="-321927" y="3544931"/>
              <a:ext cx="52869" cy="293671"/>
            </a:xfrm>
            <a:custGeom>
              <a:avLst/>
              <a:gdLst>
                <a:gd name="connsiteX0" fmla="*/ 26482 w 52868"/>
                <a:gd name="connsiteY0" fmla="*/ 293660 h 293671"/>
                <a:gd name="connsiteX1" fmla="*/ 7432 w 52868"/>
                <a:gd name="connsiteY1" fmla="*/ 286040 h 293671"/>
                <a:gd name="connsiteX2" fmla="*/ 7432 w 52868"/>
                <a:gd name="connsiteY2" fmla="*/ 247083 h 293671"/>
                <a:gd name="connsiteX3" fmla="*/ 45532 w 52868"/>
                <a:gd name="connsiteY3" fmla="*/ 247083 h 293671"/>
                <a:gd name="connsiteX4" fmla="*/ 45532 w 52868"/>
                <a:gd name="connsiteY4" fmla="*/ 286040 h 293671"/>
                <a:gd name="connsiteX5" fmla="*/ 26482 w 52868"/>
                <a:gd name="connsiteY5" fmla="*/ 293660 h 293671"/>
                <a:gd name="connsiteX6" fmla="*/ 9718 w 52868"/>
                <a:gd name="connsiteY6" fmla="*/ 203363 h 293671"/>
                <a:gd name="connsiteX7" fmla="*/ 4003 w 52868"/>
                <a:gd name="connsiteY7" fmla="*/ 5338 h 293671"/>
                <a:gd name="connsiteX8" fmla="*/ 49056 w 52868"/>
                <a:gd name="connsiteY8" fmla="*/ 5338 h 293671"/>
                <a:gd name="connsiteX9" fmla="*/ 43341 w 52868"/>
                <a:gd name="connsiteY9" fmla="*/ 203363 h 29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68" h="293671">
                  <a:moveTo>
                    <a:pt x="26482" y="293660"/>
                  </a:moveTo>
                  <a:cubicBezTo>
                    <a:pt x="19350" y="293873"/>
                    <a:pt x="12450" y="291113"/>
                    <a:pt x="7432" y="286040"/>
                  </a:cubicBezTo>
                  <a:cubicBezTo>
                    <a:pt x="-2477" y="274945"/>
                    <a:pt x="-2477" y="258178"/>
                    <a:pt x="7432" y="247083"/>
                  </a:cubicBezTo>
                  <a:cubicBezTo>
                    <a:pt x="18279" y="237381"/>
                    <a:pt x="34685" y="237381"/>
                    <a:pt x="45532" y="247083"/>
                  </a:cubicBezTo>
                  <a:cubicBezTo>
                    <a:pt x="55314" y="258227"/>
                    <a:pt x="55314" y="274896"/>
                    <a:pt x="45532" y="286040"/>
                  </a:cubicBezTo>
                  <a:cubicBezTo>
                    <a:pt x="40508" y="291103"/>
                    <a:pt x="33612" y="293861"/>
                    <a:pt x="26482" y="293660"/>
                  </a:cubicBezTo>
                  <a:close/>
                  <a:moveTo>
                    <a:pt x="9718" y="203363"/>
                  </a:moveTo>
                  <a:lnTo>
                    <a:pt x="4003" y="5338"/>
                  </a:lnTo>
                  <a:cubicBezTo>
                    <a:pt x="18177" y="-1779"/>
                    <a:pt x="34882" y="-1779"/>
                    <a:pt x="49056" y="5338"/>
                  </a:cubicBezTo>
                  <a:lnTo>
                    <a:pt x="43341" y="203363"/>
                  </a:lnTo>
                  <a:close/>
                </a:path>
              </a:pathLst>
            </a:custGeom>
            <a:solidFill>
              <a:srgbClr val="000000"/>
            </a:solidFill>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76" name="Freeform: Shape 75">
              <a:extLst>
                <a:ext uri="{FF2B5EF4-FFF2-40B4-BE49-F238E27FC236}">
                  <a16:creationId xmlns:a16="http://schemas.microsoft.com/office/drawing/2014/main" id="{31378492-5EC4-4C82-9945-66A40516E065}"/>
                </a:ext>
              </a:extLst>
            </p:cNvPr>
            <p:cNvSpPr/>
            <p:nvPr/>
          </p:nvSpPr>
          <p:spPr>
            <a:xfrm>
              <a:off x="-1073259" y="3536937"/>
              <a:ext cx="105155" cy="105155"/>
            </a:xfrm>
            <a:custGeom>
              <a:avLst/>
              <a:gdLst>
                <a:gd name="connsiteX0" fmla="*/ 105156 w 105155"/>
                <a:gd name="connsiteY0" fmla="*/ 52578 h 105155"/>
                <a:gd name="connsiteX1" fmla="*/ 52578 w 105155"/>
                <a:gd name="connsiteY1" fmla="*/ 105156 h 105155"/>
                <a:gd name="connsiteX2" fmla="*/ 0 w 105155"/>
                <a:gd name="connsiteY2" fmla="*/ 52578 h 105155"/>
                <a:gd name="connsiteX3" fmla="*/ 52578 w 105155"/>
                <a:gd name="connsiteY3" fmla="*/ 0 h 105155"/>
                <a:gd name="connsiteX4" fmla="*/ 105156 w 105155"/>
                <a:gd name="connsiteY4" fmla="*/ 52578 h 10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5" h="105155">
                  <a:moveTo>
                    <a:pt x="105156" y="52578"/>
                  </a:moveTo>
                  <a:cubicBezTo>
                    <a:pt x="105156" y="81616"/>
                    <a:pt x="81616" y="105156"/>
                    <a:pt x="52578" y="105156"/>
                  </a:cubicBezTo>
                  <a:cubicBezTo>
                    <a:pt x="23540" y="105156"/>
                    <a:pt x="0" y="81616"/>
                    <a:pt x="0" y="52578"/>
                  </a:cubicBezTo>
                  <a:cubicBezTo>
                    <a:pt x="0" y="23540"/>
                    <a:pt x="23540" y="0"/>
                    <a:pt x="52578" y="0"/>
                  </a:cubicBezTo>
                  <a:cubicBezTo>
                    <a:pt x="81616" y="0"/>
                    <a:pt x="105156" y="23540"/>
                    <a:pt x="105156" y="52578"/>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77" name="Freeform: Shape 76">
              <a:extLst>
                <a:ext uri="{FF2B5EF4-FFF2-40B4-BE49-F238E27FC236}">
                  <a16:creationId xmlns:a16="http://schemas.microsoft.com/office/drawing/2014/main" id="{F7D2B1D3-DC23-4EA8-8149-DC95C6F5B337}"/>
                </a:ext>
              </a:extLst>
            </p:cNvPr>
            <p:cNvSpPr/>
            <p:nvPr/>
          </p:nvSpPr>
          <p:spPr>
            <a:xfrm>
              <a:off x="-291537" y="3057619"/>
              <a:ext cx="75057" cy="75057"/>
            </a:xfrm>
            <a:custGeom>
              <a:avLst/>
              <a:gdLst>
                <a:gd name="connsiteX0" fmla="*/ 75057 w 75056"/>
                <a:gd name="connsiteY0" fmla="*/ 37528 h 75056"/>
                <a:gd name="connsiteX1" fmla="*/ 37528 w 75056"/>
                <a:gd name="connsiteY1" fmla="*/ 75057 h 75056"/>
                <a:gd name="connsiteX2" fmla="*/ 0 w 75056"/>
                <a:gd name="connsiteY2" fmla="*/ 37528 h 75056"/>
                <a:gd name="connsiteX3" fmla="*/ 37528 w 75056"/>
                <a:gd name="connsiteY3" fmla="*/ 0 h 75056"/>
                <a:gd name="connsiteX4" fmla="*/ 75057 w 75056"/>
                <a:gd name="connsiteY4" fmla="*/ 37528 h 7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 h="75056">
                  <a:moveTo>
                    <a:pt x="75057" y="37528"/>
                  </a:moveTo>
                  <a:cubicBezTo>
                    <a:pt x="75057" y="58255"/>
                    <a:pt x="58255" y="75057"/>
                    <a:pt x="37528" y="75057"/>
                  </a:cubicBezTo>
                  <a:cubicBezTo>
                    <a:pt x="16802" y="75057"/>
                    <a:pt x="0" y="58255"/>
                    <a:pt x="0" y="37528"/>
                  </a:cubicBezTo>
                  <a:cubicBezTo>
                    <a:pt x="0" y="16802"/>
                    <a:pt x="16802" y="0"/>
                    <a:pt x="37528" y="0"/>
                  </a:cubicBezTo>
                  <a:cubicBezTo>
                    <a:pt x="58255" y="0"/>
                    <a:pt x="75057" y="16802"/>
                    <a:pt x="75057" y="37528"/>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78" name="Graphic 4983">
            <a:extLst>
              <a:ext uri="{FF2B5EF4-FFF2-40B4-BE49-F238E27FC236}">
                <a16:creationId xmlns:a16="http://schemas.microsoft.com/office/drawing/2014/main" id="{61ED350F-0FBB-42DA-85E2-DFB5327EEBD4}"/>
              </a:ext>
            </a:extLst>
          </p:cNvPr>
          <p:cNvGrpSpPr/>
          <p:nvPr/>
        </p:nvGrpSpPr>
        <p:grpSpPr>
          <a:xfrm>
            <a:off x="4216106" y="1503912"/>
            <a:ext cx="407714" cy="250832"/>
            <a:chOff x="2938555" y="-878680"/>
            <a:chExt cx="1617910" cy="995362"/>
          </a:xfrm>
        </p:grpSpPr>
        <p:sp>
          <p:nvSpPr>
            <p:cNvPr id="79" name="Freeform: Shape 78">
              <a:extLst>
                <a:ext uri="{FF2B5EF4-FFF2-40B4-BE49-F238E27FC236}">
                  <a16:creationId xmlns:a16="http://schemas.microsoft.com/office/drawing/2014/main" id="{6AAAA587-5116-48B2-8EB2-7BC71E01E6B7}"/>
                </a:ext>
              </a:extLst>
            </p:cNvPr>
            <p:cNvSpPr/>
            <p:nvPr/>
          </p:nvSpPr>
          <p:spPr>
            <a:xfrm>
              <a:off x="3903910" y="-536064"/>
              <a:ext cx="652555" cy="652746"/>
            </a:xfrm>
            <a:custGeom>
              <a:avLst/>
              <a:gdLst>
                <a:gd name="connsiteX0" fmla="*/ 61531 w 652557"/>
                <a:gd name="connsiteY0" fmla="*/ 517779 h 652748"/>
                <a:gd name="connsiteX1" fmla="*/ 74771 w 652557"/>
                <a:gd name="connsiteY1" fmla="*/ 532924 h 652748"/>
                <a:gd name="connsiteX2" fmla="*/ 88106 w 652557"/>
                <a:gd name="connsiteY2" fmla="*/ 548068 h 652748"/>
                <a:gd name="connsiteX3" fmla="*/ 101346 w 652557"/>
                <a:gd name="connsiteY3" fmla="*/ 563309 h 652748"/>
                <a:gd name="connsiteX4" fmla="*/ 191738 w 652557"/>
                <a:gd name="connsiteY4" fmla="*/ 516922 h 652748"/>
                <a:gd name="connsiteX5" fmla="*/ 256318 w 652557"/>
                <a:gd name="connsiteY5" fmla="*/ 548735 h 652748"/>
                <a:gd name="connsiteX6" fmla="*/ 274415 w 652557"/>
                <a:gd name="connsiteY6" fmla="*/ 648748 h 652748"/>
                <a:gd name="connsiteX7" fmla="*/ 294513 w 652557"/>
                <a:gd name="connsiteY7" fmla="*/ 650081 h 652748"/>
                <a:gd name="connsiteX8" fmla="*/ 314706 w 652557"/>
                <a:gd name="connsiteY8" fmla="*/ 651415 h 652748"/>
                <a:gd name="connsiteX9" fmla="*/ 334804 w 652557"/>
                <a:gd name="connsiteY9" fmla="*/ 652748 h 652748"/>
                <a:gd name="connsiteX10" fmla="*/ 365950 w 652557"/>
                <a:gd name="connsiteY10" fmla="*/ 555879 h 652748"/>
                <a:gd name="connsiteX11" fmla="*/ 433864 w 652557"/>
                <a:gd name="connsiteY11" fmla="*/ 532829 h 652748"/>
                <a:gd name="connsiteX12" fmla="*/ 517588 w 652557"/>
                <a:gd name="connsiteY12" fmla="*/ 590836 h 652748"/>
                <a:gd name="connsiteX13" fmla="*/ 532733 w 652557"/>
                <a:gd name="connsiteY13" fmla="*/ 577501 h 652748"/>
                <a:gd name="connsiteX14" fmla="*/ 548450 w 652557"/>
                <a:gd name="connsiteY14" fmla="*/ 564642 h 652748"/>
                <a:gd name="connsiteX15" fmla="*/ 563594 w 652557"/>
                <a:gd name="connsiteY15" fmla="*/ 551307 h 652748"/>
                <a:gd name="connsiteX16" fmla="*/ 517112 w 652557"/>
                <a:gd name="connsiteY16" fmla="*/ 460724 h 652748"/>
                <a:gd name="connsiteX17" fmla="*/ 548450 w 652557"/>
                <a:gd name="connsiteY17" fmla="*/ 396049 h 652748"/>
                <a:gd name="connsiteX18" fmla="*/ 648557 w 652557"/>
                <a:gd name="connsiteY18" fmla="*/ 377857 h 652748"/>
                <a:gd name="connsiteX19" fmla="*/ 649891 w 652557"/>
                <a:gd name="connsiteY19" fmla="*/ 357759 h 652748"/>
                <a:gd name="connsiteX20" fmla="*/ 651224 w 652557"/>
                <a:gd name="connsiteY20" fmla="*/ 337661 h 652748"/>
                <a:gd name="connsiteX21" fmla="*/ 652558 w 652557"/>
                <a:gd name="connsiteY21" fmla="*/ 317563 h 652748"/>
                <a:gd name="connsiteX22" fmla="*/ 555879 w 652557"/>
                <a:gd name="connsiteY22" fmla="*/ 286417 h 652748"/>
                <a:gd name="connsiteX23" fmla="*/ 532829 w 652557"/>
                <a:gd name="connsiteY23" fmla="*/ 218123 h 652748"/>
                <a:gd name="connsiteX24" fmla="*/ 590645 w 652557"/>
                <a:gd name="connsiteY24" fmla="*/ 134684 h 652748"/>
                <a:gd name="connsiteX25" fmla="*/ 577025 w 652557"/>
                <a:gd name="connsiteY25" fmla="*/ 119539 h 652748"/>
                <a:gd name="connsiteX26" fmla="*/ 563690 w 652557"/>
                <a:gd name="connsiteY26" fmla="*/ 104394 h 652748"/>
                <a:gd name="connsiteX27" fmla="*/ 550450 w 652557"/>
                <a:gd name="connsiteY27" fmla="*/ 89249 h 652748"/>
                <a:gd name="connsiteX28" fmla="*/ 460248 w 652557"/>
                <a:gd name="connsiteY28" fmla="*/ 135446 h 652748"/>
                <a:gd name="connsiteX29" fmla="*/ 396050 w 652557"/>
                <a:gd name="connsiteY29" fmla="*/ 103251 h 652748"/>
                <a:gd name="connsiteX30" fmla="*/ 378047 w 652557"/>
                <a:gd name="connsiteY30" fmla="*/ 3715 h 652748"/>
                <a:gd name="connsiteX31" fmla="*/ 357950 w 652557"/>
                <a:gd name="connsiteY31" fmla="*/ 2667 h 652748"/>
                <a:gd name="connsiteX32" fmla="*/ 337757 w 652557"/>
                <a:gd name="connsiteY32" fmla="*/ 1333 h 652748"/>
                <a:gd name="connsiteX33" fmla="*/ 317659 w 652557"/>
                <a:gd name="connsiteY33" fmla="*/ 0 h 652748"/>
                <a:gd name="connsiteX34" fmla="*/ 286703 w 652557"/>
                <a:gd name="connsiteY34" fmla="*/ 96202 h 652748"/>
                <a:gd name="connsiteX35" fmla="*/ 217837 w 652557"/>
                <a:gd name="connsiteY35" fmla="*/ 119444 h 652748"/>
                <a:gd name="connsiteX36" fmla="*/ 134874 w 652557"/>
                <a:gd name="connsiteY36" fmla="*/ 62294 h 652748"/>
                <a:gd name="connsiteX37" fmla="*/ 119825 w 652557"/>
                <a:gd name="connsiteY37" fmla="*/ 74962 h 652748"/>
                <a:gd name="connsiteX38" fmla="*/ 104585 w 652557"/>
                <a:gd name="connsiteY38" fmla="*/ 88297 h 652748"/>
                <a:gd name="connsiteX39" fmla="*/ 89440 w 652557"/>
                <a:gd name="connsiteY39" fmla="*/ 101536 h 652748"/>
                <a:gd name="connsiteX40" fmla="*/ 135541 w 652557"/>
                <a:gd name="connsiteY40" fmla="*/ 191357 h 652748"/>
                <a:gd name="connsiteX41" fmla="*/ 103346 w 652557"/>
                <a:gd name="connsiteY41" fmla="*/ 256603 h 652748"/>
                <a:gd name="connsiteX42" fmla="*/ 4000 w 652557"/>
                <a:gd name="connsiteY42" fmla="*/ 274606 h 652748"/>
                <a:gd name="connsiteX43" fmla="*/ 2667 w 652557"/>
                <a:gd name="connsiteY43" fmla="*/ 294704 h 652748"/>
                <a:gd name="connsiteX44" fmla="*/ 1333 w 652557"/>
                <a:gd name="connsiteY44" fmla="*/ 314896 h 652748"/>
                <a:gd name="connsiteX45" fmla="*/ 0 w 652557"/>
                <a:gd name="connsiteY45" fmla="*/ 334994 h 652748"/>
                <a:gd name="connsiteX46" fmla="*/ 96202 w 652557"/>
                <a:gd name="connsiteY46" fmla="*/ 365950 h 652748"/>
                <a:gd name="connsiteX47" fmla="*/ 119634 w 652557"/>
                <a:gd name="connsiteY47" fmla="*/ 434530 h 65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52557" h="652748">
                  <a:moveTo>
                    <a:pt x="61531" y="517779"/>
                  </a:moveTo>
                  <a:lnTo>
                    <a:pt x="74771" y="532924"/>
                  </a:lnTo>
                  <a:lnTo>
                    <a:pt x="88106" y="548068"/>
                  </a:lnTo>
                  <a:lnTo>
                    <a:pt x="101346" y="563309"/>
                  </a:lnTo>
                  <a:lnTo>
                    <a:pt x="191738" y="516922"/>
                  </a:lnTo>
                  <a:cubicBezTo>
                    <a:pt x="211465" y="530845"/>
                    <a:pt x="233257" y="541580"/>
                    <a:pt x="256318" y="548735"/>
                  </a:cubicBezTo>
                  <a:lnTo>
                    <a:pt x="274415" y="648748"/>
                  </a:lnTo>
                  <a:lnTo>
                    <a:pt x="294513" y="650081"/>
                  </a:lnTo>
                  <a:lnTo>
                    <a:pt x="314706" y="651415"/>
                  </a:lnTo>
                  <a:lnTo>
                    <a:pt x="334804" y="652748"/>
                  </a:lnTo>
                  <a:lnTo>
                    <a:pt x="365950" y="555879"/>
                  </a:lnTo>
                  <a:cubicBezTo>
                    <a:pt x="389635" y="551719"/>
                    <a:pt x="412540" y="543945"/>
                    <a:pt x="433864" y="532829"/>
                  </a:cubicBezTo>
                  <a:lnTo>
                    <a:pt x="517588" y="590836"/>
                  </a:lnTo>
                  <a:lnTo>
                    <a:pt x="532733" y="577501"/>
                  </a:lnTo>
                  <a:lnTo>
                    <a:pt x="548450" y="564642"/>
                  </a:lnTo>
                  <a:lnTo>
                    <a:pt x="563594" y="551307"/>
                  </a:lnTo>
                  <a:lnTo>
                    <a:pt x="517112" y="460724"/>
                  </a:lnTo>
                  <a:cubicBezTo>
                    <a:pt x="530863" y="440930"/>
                    <a:pt x="541436" y="419108"/>
                    <a:pt x="548450" y="396049"/>
                  </a:cubicBezTo>
                  <a:lnTo>
                    <a:pt x="648557" y="377857"/>
                  </a:lnTo>
                  <a:lnTo>
                    <a:pt x="649891" y="357759"/>
                  </a:lnTo>
                  <a:lnTo>
                    <a:pt x="651224" y="337661"/>
                  </a:lnTo>
                  <a:lnTo>
                    <a:pt x="652558" y="317563"/>
                  </a:lnTo>
                  <a:lnTo>
                    <a:pt x="555879" y="286417"/>
                  </a:lnTo>
                  <a:cubicBezTo>
                    <a:pt x="551765" y="262599"/>
                    <a:pt x="543990" y="239562"/>
                    <a:pt x="532829" y="218123"/>
                  </a:cubicBezTo>
                  <a:lnTo>
                    <a:pt x="590645" y="134684"/>
                  </a:lnTo>
                  <a:lnTo>
                    <a:pt x="577025" y="119539"/>
                  </a:lnTo>
                  <a:lnTo>
                    <a:pt x="563690" y="104394"/>
                  </a:lnTo>
                  <a:lnTo>
                    <a:pt x="550450" y="89249"/>
                  </a:lnTo>
                  <a:lnTo>
                    <a:pt x="460248" y="135446"/>
                  </a:lnTo>
                  <a:cubicBezTo>
                    <a:pt x="440640" y="121463"/>
                    <a:pt x="418983" y="110603"/>
                    <a:pt x="396050" y="103251"/>
                  </a:cubicBezTo>
                  <a:lnTo>
                    <a:pt x="378047" y="3715"/>
                  </a:lnTo>
                  <a:lnTo>
                    <a:pt x="357950" y="2667"/>
                  </a:lnTo>
                  <a:lnTo>
                    <a:pt x="337757" y="1333"/>
                  </a:lnTo>
                  <a:lnTo>
                    <a:pt x="317659" y="0"/>
                  </a:lnTo>
                  <a:lnTo>
                    <a:pt x="286703" y="96202"/>
                  </a:lnTo>
                  <a:cubicBezTo>
                    <a:pt x="262671" y="100293"/>
                    <a:pt x="239432" y="108136"/>
                    <a:pt x="217837" y="119444"/>
                  </a:cubicBezTo>
                  <a:lnTo>
                    <a:pt x="134874" y="62294"/>
                  </a:lnTo>
                  <a:lnTo>
                    <a:pt x="119825" y="74962"/>
                  </a:lnTo>
                  <a:lnTo>
                    <a:pt x="104585" y="88297"/>
                  </a:lnTo>
                  <a:lnTo>
                    <a:pt x="89440" y="101536"/>
                  </a:lnTo>
                  <a:lnTo>
                    <a:pt x="135541" y="191357"/>
                  </a:lnTo>
                  <a:cubicBezTo>
                    <a:pt x="121437" y="211273"/>
                    <a:pt x="110571" y="233293"/>
                    <a:pt x="103346" y="256603"/>
                  </a:cubicBezTo>
                  <a:lnTo>
                    <a:pt x="4000" y="274606"/>
                  </a:lnTo>
                  <a:lnTo>
                    <a:pt x="2667" y="294704"/>
                  </a:lnTo>
                  <a:lnTo>
                    <a:pt x="1333" y="314896"/>
                  </a:lnTo>
                  <a:lnTo>
                    <a:pt x="0" y="334994"/>
                  </a:lnTo>
                  <a:lnTo>
                    <a:pt x="96202" y="365950"/>
                  </a:lnTo>
                  <a:cubicBezTo>
                    <a:pt x="100360" y="389900"/>
                    <a:pt x="108268" y="413044"/>
                    <a:pt x="119634" y="434530"/>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0" name="Freeform: Shape 79">
              <a:extLst>
                <a:ext uri="{FF2B5EF4-FFF2-40B4-BE49-F238E27FC236}">
                  <a16:creationId xmlns:a16="http://schemas.microsoft.com/office/drawing/2014/main" id="{06C04B5B-DD25-47A6-835B-97ABAB99C3BB}"/>
                </a:ext>
              </a:extLst>
            </p:cNvPr>
            <p:cNvSpPr/>
            <p:nvPr/>
          </p:nvSpPr>
          <p:spPr>
            <a:xfrm>
              <a:off x="4099841" y="-339946"/>
              <a:ext cx="260223" cy="260223"/>
            </a:xfrm>
            <a:custGeom>
              <a:avLst/>
              <a:gdLst>
                <a:gd name="connsiteX0" fmla="*/ 260223 w 260222"/>
                <a:gd name="connsiteY0" fmla="*/ 130112 h 260222"/>
                <a:gd name="connsiteX1" fmla="*/ 130111 w 260222"/>
                <a:gd name="connsiteY1" fmla="*/ 260223 h 260222"/>
                <a:gd name="connsiteX2" fmla="*/ 0 w 260222"/>
                <a:gd name="connsiteY2" fmla="*/ 130112 h 260222"/>
                <a:gd name="connsiteX3" fmla="*/ 130111 w 260222"/>
                <a:gd name="connsiteY3" fmla="*/ 0 h 260222"/>
                <a:gd name="connsiteX4" fmla="*/ 260223 w 260222"/>
                <a:gd name="connsiteY4" fmla="*/ 130112 h 26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22" h="260222">
                  <a:moveTo>
                    <a:pt x="260223" y="130112"/>
                  </a:moveTo>
                  <a:cubicBezTo>
                    <a:pt x="260223" y="201970"/>
                    <a:pt x="201970" y="260223"/>
                    <a:pt x="130111" y="260223"/>
                  </a:cubicBezTo>
                  <a:cubicBezTo>
                    <a:pt x="58253" y="260223"/>
                    <a:pt x="0" y="201970"/>
                    <a:pt x="0" y="130112"/>
                  </a:cubicBezTo>
                  <a:cubicBezTo>
                    <a:pt x="0" y="58253"/>
                    <a:pt x="58253" y="0"/>
                    <a:pt x="130111" y="0"/>
                  </a:cubicBezTo>
                  <a:cubicBezTo>
                    <a:pt x="201970" y="0"/>
                    <a:pt x="260223" y="58253"/>
                    <a:pt x="260223" y="130112"/>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1" name="Freeform: Shape 80">
              <a:extLst>
                <a:ext uri="{FF2B5EF4-FFF2-40B4-BE49-F238E27FC236}">
                  <a16:creationId xmlns:a16="http://schemas.microsoft.com/office/drawing/2014/main" id="{79AEF87D-D45D-48E6-B0C3-80BD67FC7A5C}"/>
                </a:ext>
              </a:extLst>
            </p:cNvPr>
            <p:cNvSpPr/>
            <p:nvPr/>
          </p:nvSpPr>
          <p:spPr>
            <a:xfrm>
              <a:off x="3126483" y="-814862"/>
              <a:ext cx="980120" cy="671225"/>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2" name="Freeform: Shape 81">
              <a:extLst>
                <a:ext uri="{FF2B5EF4-FFF2-40B4-BE49-F238E27FC236}">
                  <a16:creationId xmlns:a16="http://schemas.microsoft.com/office/drawing/2014/main" id="{5CC23278-4ADA-4BFC-87A6-DD011213DE4E}"/>
                </a:ext>
              </a:extLst>
            </p:cNvPr>
            <p:cNvSpPr/>
            <p:nvPr/>
          </p:nvSpPr>
          <p:spPr>
            <a:xfrm>
              <a:off x="3055903" y="-878680"/>
              <a:ext cx="1116709" cy="813815"/>
            </a:xfrm>
            <a:custGeom>
              <a:avLst/>
              <a:gdLst>
                <a:gd name="connsiteX0" fmla="*/ 1116711 w 1116711"/>
                <a:gd name="connsiteY0" fmla="*/ 307181 h 813816"/>
                <a:gd name="connsiteX1" fmla="*/ 1116711 w 1116711"/>
                <a:gd name="connsiteY1" fmla="*/ 27242 h 813816"/>
                <a:gd name="connsiteX2" fmla="*/ 1089470 w 1116711"/>
                <a:gd name="connsiteY2" fmla="*/ 0 h 813816"/>
                <a:gd name="connsiteX3" fmla="*/ 27242 w 1116711"/>
                <a:gd name="connsiteY3" fmla="*/ 0 h 813816"/>
                <a:gd name="connsiteX4" fmla="*/ 0 w 1116711"/>
                <a:gd name="connsiteY4" fmla="*/ 27242 h 813816"/>
                <a:gd name="connsiteX5" fmla="*/ 0 w 1116711"/>
                <a:gd name="connsiteY5" fmla="*/ 786575 h 813816"/>
                <a:gd name="connsiteX6" fmla="*/ 27242 w 1116711"/>
                <a:gd name="connsiteY6" fmla="*/ 813816 h 813816"/>
                <a:gd name="connsiteX7" fmla="*/ 866013 w 1116711"/>
                <a:gd name="connsiteY7" fmla="*/ 813816 h 81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711" h="813816">
                  <a:moveTo>
                    <a:pt x="1116711" y="307181"/>
                  </a:moveTo>
                  <a:lnTo>
                    <a:pt x="1116711" y="27242"/>
                  </a:lnTo>
                  <a:cubicBezTo>
                    <a:pt x="1116711" y="12196"/>
                    <a:pt x="1104515" y="0"/>
                    <a:pt x="1089470" y="0"/>
                  </a:cubicBezTo>
                  <a:lnTo>
                    <a:pt x="27242" y="0"/>
                  </a:lnTo>
                  <a:cubicBezTo>
                    <a:pt x="12218" y="52"/>
                    <a:pt x="52" y="12218"/>
                    <a:pt x="0" y="27242"/>
                  </a:cubicBezTo>
                  <a:lnTo>
                    <a:pt x="0" y="786575"/>
                  </a:lnTo>
                  <a:cubicBezTo>
                    <a:pt x="52" y="801598"/>
                    <a:pt x="12218" y="813764"/>
                    <a:pt x="27242" y="813816"/>
                  </a:cubicBezTo>
                  <a:lnTo>
                    <a:pt x="866013" y="813816"/>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D2FBA837-3726-4206-BF54-AFB3DB45E8A0}"/>
                </a:ext>
              </a:extLst>
            </p:cNvPr>
            <p:cNvSpPr/>
            <p:nvPr/>
          </p:nvSpPr>
          <p:spPr>
            <a:xfrm>
              <a:off x="2938555" y="-64866"/>
              <a:ext cx="992406" cy="99155"/>
            </a:xfrm>
            <a:custGeom>
              <a:avLst/>
              <a:gdLst>
                <a:gd name="connsiteX0" fmla="*/ 992410 w 992409"/>
                <a:gd name="connsiteY0" fmla="*/ 99155 h 99155"/>
                <a:gd name="connsiteX1" fmla="*/ 79820 w 992409"/>
                <a:gd name="connsiteY1" fmla="*/ 99155 h 99155"/>
                <a:gd name="connsiteX2" fmla="*/ 0 w 992409"/>
                <a:gd name="connsiteY2" fmla="*/ 64579 h 99155"/>
                <a:gd name="connsiteX3" fmla="*/ 0 w 992409"/>
                <a:gd name="connsiteY3" fmla="*/ 0 h 99155"/>
                <a:gd name="connsiteX4" fmla="*/ 129921 w 992409"/>
                <a:gd name="connsiteY4" fmla="*/ 0 h 9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409" h="99155">
                  <a:moveTo>
                    <a:pt x="992410" y="99155"/>
                  </a:moveTo>
                  <a:lnTo>
                    <a:pt x="79820" y="99155"/>
                  </a:lnTo>
                  <a:cubicBezTo>
                    <a:pt x="79820" y="99155"/>
                    <a:pt x="22098" y="99727"/>
                    <a:pt x="0" y="64579"/>
                  </a:cubicBezTo>
                  <a:lnTo>
                    <a:pt x="0" y="0"/>
                  </a:lnTo>
                  <a:lnTo>
                    <a:pt x="129921"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6EB23A7F-089C-42C8-8CF8-8E262F80EE10}"/>
                </a:ext>
              </a:extLst>
            </p:cNvPr>
            <p:cNvSpPr/>
            <p:nvPr/>
          </p:nvSpPr>
          <p:spPr>
            <a:xfrm>
              <a:off x="3378417" y="-711993"/>
              <a:ext cx="191071" cy="191071"/>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6B6D43AE-8D8D-493A-965B-1C8B51E83E0C}"/>
                </a:ext>
              </a:extLst>
            </p:cNvPr>
            <p:cNvSpPr/>
            <p:nvPr/>
          </p:nvSpPr>
          <p:spPr>
            <a:xfrm>
              <a:off x="3378417" y="-442818"/>
              <a:ext cx="191071" cy="191071"/>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8ECF8F49-9D76-4101-B1F9-ADF67BC4683A}"/>
                </a:ext>
              </a:extLst>
            </p:cNvPr>
            <p:cNvSpPr/>
            <p:nvPr/>
          </p:nvSpPr>
          <p:spPr>
            <a:xfrm>
              <a:off x="3650738" y="-711993"/>
              <a:ext cx="191071" cy="191071"/>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62E3B294-6F65-4C4D-98EB-8705F39F9076}"/>
                </a:ext>
              </a:extLst>
            </p:cNvPr>
            <p:cNvSpPr/>
            <p:nvPr/>
          </p:nvSpPr>
          <p:spPr>
            <a:xfrm>
              <a:off x="3650747" y="-442818"/>
              <a:ext cx="191071" cy="191071"/>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88" name="Graphic 4951">
            <a:extLst>
              <a:ext uri="{FF2B5EF4-FFF2-40B4-BE49-F238E27FC236}">
                <a16:creationId xmlns:a16="http://schemas.microsoft.com/office/drawing/2014/main" id="{D85894FE-A381-4422-904C-0B72A6144DD2}"/>
              </a:ext>
            </a:extLst>
          </p:cNvPr>
          <p:cNvGrpSpPr/>
          <p:nvPr/>
        </p:nvGrpSpPr>
        <p:grpSpPr>
          <a:xfrm>
            <a:off x="4225132" y="2365926"/>
            <a:ext cx="389665" cy="278604"/>
            <a:chOff x="19392500" y="2831871"/>
            <a:chExt cx="1683631" cy="1203769"/>
          </a:xfrm>
        </p:grpSpPr>
        <p:sp>
          <p:nvSpPr>
            <p:cNvPr id="89" name="Freeform: Shape 88">
              <a:extLst>
                <a:ext uri="{FF2B5EF4-FFF2-40B4-BE49-F238E27FC236}">
                  <a16:creationId xmlns:a16="http://schemas.microsoft.com/office/drawing/2014/main" id="{1DFA8A59-113F-43F0-9390-D3732D5EB8FA}"/>
                </a:ext>
              </a:extLst>
            </p:cNvPr>
            <p:cNvSpPr/>
            <p:nvPr/>
          </p:nvSpPr>
          <p:spPr>
            <a:xfrm>
              <a:off x="19638810" y="3447852"/>
              <a:ext cx="41148" cy="41148"/>
            </a:xfrm>
            <a:custGeom>
              <a:avLst/>
              <a:gdLst>
                <a:gd name="connsiteX0" fmla="*/ 41148 w 41147"/>
                <a:gd name="connsiteY0" fmla="*/ 20574 h 41147"/>
                <a:gd name="connsiteX1" fmla="*/ 20574 w 41147"/>
                <a:gd name="connsiteY1" fmla="*/ 41148 h 41147"/>
                <a:gd name="connsiteX2" fmla="*/ 0 w 41147"/>
                <a:gd name="connsiteY2" fmla="*/ 20574 h 41147"/>
                <a:gd name="connsiteX3" fmla="*/ 20574 w 41147"/>
                <a:gd name="connsiteY3" fmla="*/ 0 h 41147"/>
                <a:gd name="connsiteX4" fmla="*/ 41148 w 41147"/>
                <a:gd name="connsiteY4" fmla="*/ 20574 h 4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7" h="41147">
                  <a:moveTo>
                    <a:pt x="41148" y="20574"/>
                  </a:moveTo>
                  <a:cubicBezTo>
                    <a:pt x="41148" y="31937"/>
                    <a:pt x="31937" y="41148"/>
                    <a:pt x="20574" y="41148"/>
                  </a:cubicBezTo>
                  <a:cubicBezTo>
                    <a:pt x="9211" y="41148"/>
                    <a:pt x="0" y="31937"/>
                    <a:pt x="0" y="20574"/>
                  </a:cubicBezTo>
                  <a:cubicBezTo>
                    <a:pt x="0" y="9211"/>
                    <a:pt x="9211" y="0"/>
                    <a:pt x="20574" y="0"/>
                  </a:cubicBezTo>
                  <a:cubicBezTo>
                    <a:pt x="31937" y="0"/>
                    <a:pt x="41148" y="9211"/>
                    <a:pt x="41148" y="20574"/>
                  </a:cubicBezTo>
                  <a:close/>
                </a:path>
              </a:pathLst>
            </a:custGeom>
            <a:solidFill>
              <a:srgbClr val="FFFFFF"/>
            </a:solidFill>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0" name="Freeform: Shape 89">
              <a:extLst>
                <a:ext uri="{FF2B5EF4-FFF2-40B4-BE49-F238E27FC236}">
                  <a16:creationId xmlns:a16="http://schemas.microsoft.com/office/drawing/2014/main" id="{A8EB74A5-C964-42B4-A64A-A0F397EE3554}"/>
                </a:ext>
              </a:extLst>
            </p:cNvPr>
            <p:cNvSpPr/>
            <p:nvPr/>
          </p:nvSpPr>
          <p:spPr>
            <a:xfrm>
              <a:off x="19638810" y="3307741"/>
              <a:ext cx="41148" cy="41148"/>
            </a:xfrm>
            <a:custGeom>
              <a:avLst/>
              <a:gdLst>
                <a:gd name="connsiteX0" fmla="*/ 41148 w 41147"/>
                <a:gd name="connsiteY0" fmla="*/ 20574 h 41147"/>
                <a:gd name="connsiteX1" fmla="*/ 20574 w 41147"/>
                <a:gd name="connsiteY1" fmla="*/ 41148 h 41147"/>
                <a:gd name="connsiteX2" fmla="*/ 0 w 41147"/>
                <a:gd name="connsiteY2" fmla="*/ 20574 h 41147"/>
                <a:gd name="connsiteX3" fmla="*/ 20574 w 41147"/>
                <a:gd name="connsiteY3" fmla="*/ 0 h 41147"/>
                <a:gd name="connsiteX4" fmla="*/ 41148 w 41147"/>
                <a:gd name="connsiteY4" fmla="*/ 20574 h 4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7" h="41147">
                  <a:moveTo>
                    <a:pt x="41148" y="20574"/>
                  </a:moveTo>
                  <a:cubicBezTo>
                    <a:pt x="41148" y="31937"/>
                    <a:pt x="31937" y="41148"/>
                    <a:pt x="20574" y="41148"/>
                  </a:cubicBezTo>
                  <a:cubicBezTo>
                    <a:pt x="9211" y="41148"/>
                    <a:pt x="0" y="31937"/>
                    <a:pt x="0" y="20574"/>
                  </a:cubicBezTo>
                  <a:cubicBezTo>
                    <a:pt x="0" y="9211"/>
                    <a:pt x="9211" y="0"/>
                    <a:pt x="20574" y="0"/>
                  </a:cubicBezTo>
                  <a:cubicBezTo>
                    <a:pt x="31937" y="0"/>
                    <a:pt x="41148" y="9211"/>
                    <a:pt x="41148" y="20574"/>
                  </a:cubicBezTo>
                  <a:close/>
                </a:path>
              </a:pathLst>
            </a:custGeom>
            <a:solidFill>
              <a:srgbClr val="FFFFFF"/>
            </a:solidFill>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1" name="Freeform: Shape 90">
              <a:extLst>
                <a:ext uri="{FF2B5EF4-FFF2-40B4-BE49-F238E27FC236}">
                  <a16:creationId xmlns:a16="http://schemas.microsoft.com/office/drawing/2014/main" id="{50C7B472-D5AE-4DC9-8D62-1EA48E5D4790}"/>
                </a:ext>
              </a:extLst>
            </p:cNvPr>
            <p:cNvSpPr/>
            <p:nvPr/>
          </p:nvSpPr>
          <p:spPr>
            <a:xfrm>
              <a:off x="19638810" y="3578345"/>
              <a:ext cx="41148" cy="41148"/>
            </a:xfrm>
            <a:custGeom>
              <a:avLst/>
              <a:gdLst>
                <a:gd name="connsiteX0" fmla="*/ 41148 w 41147"/>
                <a:gd name="connsiteY0" fmla="*/ 20574 h 41147"/>
                <a:gd name="connsiteX1" fmla="*/ 20574 w 41147"/>
                <a:gd name="connsiteY1" fmla="*/ 41148 h 41147"/>
                <a:gd name="connsiteX2" fmla="*/ 0 w 41147"/>
                <a:gd name="connsiteY2" fmla="*/ 20574 h 41147"/>
                <a:gd name="connsiteX3" fmla="*/ 20574 w 41147"/>
                <a:gd name="connsiteY3" fmla="*/ 0 h 41147"/>
                <a:gd name="connsiteX4" fmla="*/ 41148 w 41147"/>
                <a:gd name="connsiteY4" fmla="*/ 20574 h 4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7" h="41147">
                  <a:moveTo>
                    <a:pt x="41148" y="20574"/>
                  </a:moveTo>
                  <a:cubicBezTo>
                    <a:pt x="41148" y="31937"/>
                    <a:pt x="31937" y="41148"/>
                    <a:pt x="20574" y="41148"/>
                  </a:cubicBezTo>
                  <a:cubicBezTo>
                    <a:pt x="9211" y="41148"/>
                    <a:pt x="0" y="31937"/>
                    <a:pt x="0" y="20574"/>
                  </a:cubicBezTo>
                  <a:cubicBezTo>
                    <a:pt x="0" y="9211"/>
                    <a:pt x="9211" y="0"/>
                    <a:pt x="20574" y="0"/>
                  </a:cubicBezTo>
                  <a:cubicBezTo>
                    <a:pt x="31937" y="0"/>
                    <a:pt x="41148" y="9211"/>
                    <a:pt x="41148" y="20574"/>
                  </a:cubicBezTo>
                  <a:close/>
                </a:path>
              </a:pathLst>
            </a:custGeom>
            <a:solidFill>
              <a:srgbClr val="FFFFFF"/>
            </a:solidFill>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03F291DF-6C5B-41B6-9061-3DE1BEAFDA55}"/>
                </a:ext>
              </a:extLst>
            </p:cNvPr>
            <p:cNvSpPr/>
            <p:nvPr/>
          </p:nvSpPr>
          <p:spPr>
            <a:xfrm>
              <a:off x="19617662" y="3141242"/>
              <a:ext cx="345091" cy="82867"/>
            </a:xfrm>
            <a:custGeom>
              <a:avLst/>
              <a:gdLst>
                <a:gd name="connsiteX0" fmla="*/ 0 w 345090"/>
                <a:gd name="connsiteY0" fmla="*/ 0 h 82867"/>
                <a:gd name="connsiteX1" fmla="*/ 345091 w 345090"/>
                <a:gd name="connsiteY1" fmla="*/ 0 h 82867"/>
                <a:gd name="connsiteX2" fmla="*/ 345091 w 345090"/>
                <a:gd name="connsiteY2" fmla="*/ 82867 h 82867"/>
                <a:gd name="connsiteX3" fmla="*/ 0 w 345090"/>
                <a:gd name="connsiteY3" fmla="*/ 82867 h 82867"/>
              </a:gdLst>
              <a:ahLst/>
              <a:cxnLst>
                <a:cxn ang="0">
                  <a:pos x="connsiteX0" y="connsiteY0"/>
                </a:cxn>
                <a:cxn ang="0">
                  <a:pos x="connsiteX1" y="connsiteY1"/>
                </a:cxn>
                <a:cxn ang="0">
                  <a:pos x="connsiteX2" y="connsiteY2"/>
                </a:cxn>
                <a:cxn ang="0">
                  <a:pos x="connsiteX3" y="connsiteY3"/>
                </a:cxn>
              </a:cxnLst>
              <a:rect l="l" t="t" r="r" b="b"/>
              <a:pathLst>
                <a:path w="345090" h="82867">
                  <a:moveTo>
                    <a:pt x="0" y="0"/>
                  </a:moveTo>
                  <a:lnTo>
                    <a:pt x="345091" y="0"/>
                  </a:lnTo>
                  <a:lnTo>
                    <a:pt x="345091" y="82867"/>
                  </a:lnTo>
                  <a:lnTo>
                    <a:pt x="0" y="82867"/>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236B5523-E45A-45A9-8BDC-CEA79E55A721}"/>
                </a:ext>
              </a:extLst>
            </p:cNvPr>
            <p:cNvSpPr/>
            <p:nvPr/>
          </p:nvSpPr>
          <p:spPr>
            <a:xfrm>
              <a:off x="20234784" y="3567972"/>
              <a:ext cx="405301" cy="216397"/>
            </a:xfrm>
            <a:custGeom>
              <a:avLst/>
              <a:gdLst>
                <a:gd name="connsiteX0" fmla="*/ 1244 w 405302"/>
                <a:gd name="connsiteY0" fmla="*/ 206681 h 216396"/>
                <a:gd name="connsiteX1" fmla="*/ 6 w 405302"/>
                <a:gd name="connsiteY1" fmla="*/ 198299 h 216396"/>
                <a:gd name="connsiteX2" fmla="*/ 207044 w 405302"/>
                <a:gd name="connsiteY2" fmla="*/ 49 h 216396"/>
                <a:gd name="connsiteX3" fmla="*/ 405295 w 405302"/>
                <a:gd name="connsiteY3" fmla="*/ 198299 h 216396"/>
                <a:gd name="connsiteX4" fmla="*/ 404057 w 405302"/>
                <a:gd name="connsiteY4" fmla="*/ 206967 h 216396"/>
                <a:gd name="connsiteX5" fmla="*/ 402056 w 405302"/>
                <a:gd name="connsiteY5" fmla="*/ 213063 h 216396"/>
                <a:gd name="connsiteX6" fmla="*/ 4102 w 405302"/>
                <a:gd name="connsiteY6" fmla="*/ 216397 h 2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302" h="216396">
                  <a:moveTo>
                    <a:pt x="1244" y="206681"/>
                  </a:moveTo>
                  <a:cubicBezTo>
                    <a:pt x="362" y="203977"/>
                    <a:pt x="-56" y="201143"/>
                    <a:pt x="6" y="198299"/>
                  </a:cubicBezTo>
                  <a:cubicBezTo>
                    <a:pt x="2433" y="86382"/>
                    <a:pt x="95127" y="-2378"/>
                    <a:pt x="207044" y="49"/>
                  </a:cubicBezTo>
                  <a:cubicBezTo>
                    <a:pt x="315546" y="2401"/>
                    <a:pt x="402942" y="89798"/>
                    <a:pt x="405295" y="198299"/>
                  </a:cubicBezTo>
                  <a:cubicBezTo>
                    <a:pt x="405364" y="201237"/>
                    <a:pt x="404946" y="204166"/>
                    <a:pt x="404057" y="206967"/>
                  </a:cubicBezTo>
                  <a:lnTo>
                    <a:pt x="402056" y="213063"/>
                  </a:lnTo>
                  <a:lnTo>
                    <a:pt x="4102" y="216397"/>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F5EEFE7A-DB5B-497C-B20A-B1AE3824DC0B}"/>
                </a:ext>
              </a:extLst>
            </p:cNvPr>
            <p:cNvSpPr/>
            <p:nvPr/>
          </p:nvSpPr>
          <p:spPr>
            <a:xfrm>
              <a:off x="20321371" y="3330314"/>
              <a:ext cx="232982" cy="232982"/>
            </a:xfrm>
            <a:custGeom>
              <a:avLst/>
              <a:gdLst>
                <a:gd name="connsiteX0" fmla="*/ 232982 w 232981"/>
                <a:gd name="connsiteY0" fmla="*/ 116491 h 232981"/>
                <a:gd name="connsiteX1" fmla="*/ 116491 w 232981"/>
                <a:gd name="connsiteY1" fmla="*/ 232982 h 232981"/>
                <a:gd name="connsiteX2" fmla="*/ 0 w 232981"/>
                <a:gd name="connsiteY2" fmla="*/ 116491 h 232981"/>
                <a:gd name="connsiteX3" fmla="*/ 116491 w 232981"/>
                <a:gd name="connsiteY3" fmla="*/ 0 h 232981"/>
                <a:gd name="connsiteX4" fmla="*/ 232982 w 232981"/>
                <a:gd name="connsiteY4" fmla="*/ 116491 h 23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1" h="232981">
                  <a:moveTo>
                    <a:pt x="232982" y="116491"/>
                  </a:moveTo>
                  <a:cubicBezTo>
                    <a:pt x="232982" y="180827"/>
                    <a:pt x="180827" y="232982"/>
                    <a:pt x="116491" y="232982"/>
                  </a:cubicBezTo>
                  <a:cubicBezTo>
                    <a:pt x="52155" y="232982"/>
                    <a:pt x="0" y="180827"/>
                    <a:pt x="0" y="116491"/>
                  </a:cubicBezTo>
                  <a:cubicBezTo>
                    <a:pt x="0" y="52155"/>
                    <a:pt x="52155" y="0"/>
                    <a:pt x="116491" y="0"/>
                  </a:cubicBezTo>
                  <a:cubicBezTo>
                    <a:pt x="180827" y="0"/>
                    <a:pt x="232982" y="52155"/>
                    <a:pt x="232982" y="116491"/>
                  </a:cubicBez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5" name="Freeform: Shape 94">
              <a:extLst>
                <a:ext uri="{FF2B5EF4-FFF2-40B4-BE49-F238E27FC236}">
                  <a16:creationId xmlns:a16="http://schemas.microsoft.com/office/drawing/2014/main" id="{38DC060A-4774-4A53-93ED-A4A49845F30E}"/>
                </a:ext>
              </a:extLst>
            </p:cNvPr>
            <p:cNvSpPr/>
            <p:nvPr/>
          </p:nvSpPr>
          <p:spPr>
            <a:xfrm>
              <a:off x="20268984" y="3409468"/>
              <a:ext cx="50863" cy="83629"/>
            </a:xfrm>
            <a:custGeom>
              <a:avLst/>
              <a:gdLst>
                <a:gd name="connsiteX0" fmla="*/ 46768 w 50863"/>
                <a:gd name="connsiteY0" fmla="*/ 0 h 83629"/>
                <a:gd name="connsiteX1" fmla="*/ 50864 w 50863"/>
                <a:gd name="connsiteY1" fmla="*/ 0 h 83629"/>
                <a:gd name="connsiteX2" fmla="*/ 50864 w 50863"/>
                <a:gd name="connsiteY2" fmla="*/ 83629 h 83629"/>
                <a:gd name="connsiteX3" fmla="*/ 46768 w 50863"/>
                <a:gd name="connsiteY3" fmla="*/ 83629 h 83629"/>
                <a:gd name="connsiteX4" fmla="*/ 4096 w 50863"/>
                <a:gd name="connsiteY4" fmla="*/ 83629 h 83629"/>
                <a:gd name="connsiteX5" fmla="*/ 4096 w 50863"/>
                <a:gd name="connsiteY5" fmla="*/ 0 h 83629"/>
                <a:gd name="connsiteX6" fmla="*/ 0 w 50863"/>
                <a:gd name="connsiteY6" fmla="*/ 0 h 83629"/>
                <a:gd name="connsiteX7" fmla="*/ 4096 w 50863"/>
                <a:gd name="connsiteY7" fmla="*/ 0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3" h="83629">
                  <a:moveTo>
                    <a:pt x="46768" y="0"/>
                  </a:moveTo>
                  <a:cubicBezTo>
                    <a:pt x="49030" y="0"/>
                    <a:pt x="50864" y="0"/>
                    <a:pt x="50864" y="0"/>
                  </a:cubicBezTo>
                  <a:lnTo>
                    <a:pt x="50864" y="83629"/>
                  </a:lnTo>
                  <a:cubicBezTo>
                    <a:pt x="50864" y="83629"/>
                    <a:pt x="49030" y="83629"/>
                    <a:pt x="46768" y="83629"/>
                  </a:cubicBezTo>
                  <a:lnTo>
                    <a:pt x="4096" y="83629"/>
                  </a:lnTo>
                  <a:lnTo>
                    <a:pt x="4096" y="0"/>
                  </a:lnTo>
                  <a:cubicBezTo>
                    <a:pt x="1834" y="0"/>
                    <a:pt x="0" y="0"/>
                    <a:pt x="0" y="0"/>
                  </a:cubicBezTo>
                  <a:cubicBezTo>
                    <a:pt x="0" y="0"/>
                    <a:pt x="1834" y="0"/>
                    <a:pt x="4096" y="0"/>
                  </a:cubicBez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DC1B5124-AF2D-44C9-B03B-F0302165E936}"/>
                </a:ext>
              </a:extLst>
            </p:cNvPr>
            <p:cNvSpPr/>
            <p:nvPr/>
          </p:nvSpPr>
          <p:spPr>
            <a:xfrm>
              <a:off x="20323655" y="3469855"/>
              <a:ext cx="85725" cy="36861"/>
            </a:xfrm>
            <a:custGeom>
              <a:avLst/>
              <a:gdLst>
                <a:gd name="connsiteX0" fmla="*/ 0 w 85725"/>
                <a:gd name="connsiteY0" fmla="*/ 0 h 36861"/>
                <a:gd name="connsiteX1" fmla="*/ 85725 w 85725"/>
                <a:gd name="connsiteY1" fmla="*/ 36862 h 36861"/>
              </a:gdLst>
              <a:ahLst/>
              <a:cxnLst>
                <a:cxn ang="0">
                  <a:pos x="connsiteX0" y="connsiteY0"/>
                </a:cxn>
                <a:cxn ang="0">
                  <a:pos x="connsiteX1" y="connsiteY1"/>
                </a:cxn>
              </a:cxnLst>
              <a:rect l="l" t="t" r="r" b="b"/>
              <a:pathLst>
                <a:path w="85725" h="36861">
                  <a:moveTo>
                    <a:pt x="0" y="0"/>
                  </a:moveTo>
                  <a:cubicBezTo>
                    <a:pt x="25044" y="19260"/>
                    <a:pt x="54518" y="31934"/>
                    <a:pt x="85725" y="36862"/>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17DA86DC-0957-4A3D-BFBF-68530714627F}"/>
                </a:ext>
              </a:extLst>
            </p:cNvPr>
            <p:cNvSpPr/>
            <p:nvPr/>
          </p:nvSpPr>
          <p:spPr>
            <a:xfrm>
              <a:off x="20172877" y="2831871"/>
              <a:ext cx="903254" cy="459579"/>
            </a:xfrm>
            <a:custGeom>
              <a:avLst/>
              <a:gdLst>
                <a:gd name="connsiteX0" fmla="*/ 855059 w 903255"/>
                <a:gd name="connsiteY0" fmla="*/ 0 h 459581"/>
                <a:gd name="connsiteX1" fmla="*/ 48197 w 903255"/>
                <a:gd name="connsiteY1" fmla="*/ 0 h 459581"/>
                <a:gd name="connsiteX2" fmla="*/ 0 w 903255"/>
                <a:gd name="connsiteY2" fmla="*/ 48006 h 459581"/>
                <a:gd name="connsiteX3" fmla="*/ 0 w 903255"/>
                <a:gd name="connsiteY3" fmla="*/ 48197 h 459581"/>
                <a:gd name="connsiteX4" fmla="*/ 0 w 903255"/>
                <a:gd name="connsiteY4" fmla="*/ 317945 h 459581"/>
                <a:gd name="connsiteX5" fmla="*/ 48006 w 903255"/>
                <a:gd name="connsiteY5" fmla="*/ 366141 h 459581"/>
                <a:gd name="connsiteX6" fmla="*/ 48197 w 903255"/>
                <a:gd name="connsiteY6" fmla="*/ 366141 h 459581"/>
                <a:gd name="connsiteX7" fmla="*/ 117634 w 903255"/>
                <a:gd name="connsiteY7" fmla="*/ 366141 h 459581"/>
                <a:gd name="connsiteX8" fmla="*/ 117634 w 903255"/>
                <a:gd name="connsiteY8" fmla="*/ 459581 h 459581"/>
                <a:gd name="connsiteX9" fmla="*/ 252413 w 903255"/>
                <a:gd name="connsiteY9" fmla="*/ 366141 h 459581"/>
                <a:gd name="connsiteX10" fmla="*/ 855059 w 903255"/>
                <a:gd name="connsiteY10" fmla="*/ 366141 h 459581"/>
                <a:gd name="connsiteX11" fmla="*/ 903256 w 903255"/>
                <a:gd name="connsiteY11" fmla="*/ 318135 h 459581"/>
                <a:gd name="connsiteX12" fmla="*/ 903256 w 903255"/>
                <a:gd name="connsiteY12" fmla="*/ 317945 h 459581"/>
                <a:gd name="connsiteX13" fmla="*/ 903256 w 903255"/>
                <a:gd name="connsiteY13" fmla="*/ 48197 h 459581"/>
                <a:gd name="connsiteX14" fmla="*/ 855250 w 903255"/>
                <a:gd name="connsiteY14" fmla="*/ 0 h 459581"/>
                <a:gd name="connsiteX15" fmla="*/ 855059 w 903255"/>
                <a:gd name="connsiteY15" fmla="*/ 0 h 45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3255" h="459581">
                  <a:moveTo>
                    <a:pt x="855059" y="0"/>
                  </a:moveTo>
                  <a:lnTo>
                    <a:pt x="48197" y="0"/>
                  </a:lnTo>
                  <a:cubicBezTo>
                    <a:pt x="21631" y="-53"/>
                    <a:pt x="53" y="21440"/>
                    <a:pt x="0" y="48006"/>
                  </a:cubicBezTo>
                  <a:cubicBezTo>
                    <a:pt x="0" y="48069"/>
                    <a:pt x="0" y="48133"/>
                    <a:pt x="0" y="48197"/>
                  </a:cubicBezTo>
                  <a:lnTo>
                    <a:pt x="0" y="317945"/>
                  </a:lnTo>
                  <a:cubicBezTo>
                    <a:pt x="-53" y="344510"/>
                    <a:pt x="21440" y="366089"/>
                    <a:pt x="48006" y="366141"/>
                  </a:cubicBezTo>
                  <a:cubicBezTo>
                    <a:pt x="48069" y="366141"/>
                    <a:pt x="48133" y="366141"/>
                    <a:pt x="48197" y="366141"/>
                  </a:cubicBezTo>
                  <a:lnTo>
                    <a:pt x="117634" y="366141"/>
                  </a:lnTo>
                  <a:lnTo>
                    <a:pt x="117634" y="459581"/>
                  </a:lnTo>
                  <a:lnTo>
                    <a:pt x="252413" y="366141"/>
                  </a:lnTo>
                  <a:lnTo>
                    <a:pt x="855059" y="366141"/>
                  </a:lnTo>
                  <a:cubicBezTo>
                    <a:pt x="881625" y="366194"/>
                    <a:pt x="903203" y="344701"/>
                    <a:pt x="903256" y="318135"/>
                  </a:cubicBezTo>
                  <a:cubicBezTo>
                    <a:pt x="903256" y="318072"/>
                    <a:pt x="903256" y="318008"/>
                    <a:pt x="903256" y="317945"/>
                  </a:cubicBezTo>
                  <a:lnTo>
                    <a:pt x="903256" y="48197"/>
                  </a:lnTo>
                  <a:cubicBezTo>
                    <a:pt x="903309" y="21631"/>
                    <a:pt x="881816" y="53"/>
                    <a:pt x="855250" y="0"/>
                  </a:cubicBezTo>
                  <a:cubicBezTo>
                    <a:pt x="855187" y="0"/>
                    <a:pt x="855123" y="0"/>
                    <a:pt x="855059" y="0"/>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E2551503-2D4B-4C36-96E4-2ADCA1C2043F}"/>
                </a:ext>
              </a:extLst>
            </p:cNvPr>
            <p:cNvSpPr/>
            <p:nvPr/>
          </p:nvSpPr>
          <p:spPr>
            <a:xfrm>
              <a:off x="19392500" y="3918482"/>
              <a:ext cx="9524" cy="75342"/>
            </a:xfrm>
            <a:custGeom>
              <a:avLst/>
              <a:gdLst>
                <a:gd name="connsiteX0" fmla="*/ 0 w 9525"/>
                <a:gd name="connsiteY0" fmla="*/ 0 h 75342"/>
                <a:gd name="connsiteX1" fmla="*/ 0 w 9525"/>
                <a:gd name="connsiteY1" fmla="*/ 75343 h 75342"/>
              </a:gdLst>
              <a:ahLst/>
              <a:cxnLst>
                <a:cxn ang="0">
                  <a:pos x="connsiteX0" y="connsiteY0"/>
                </a:cxn>
                <a:cxn ang="0">
                  <a:pos x="connsiteX1" y="connsiteY1"/>
                </a:cxn>
              </a:cxnLst>
              <a:rect l="l" t="t" r="r" b="b"/>
              <a:pathLst>
                <a:path w="9525" h="75342">
                  <a:moveTo>
                    <a:pt x="0" y="0"/>
                  </a:moveTo>
                  <a:lnTo>
                    <a:pt x="0" y="75343"/>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7DFACEE8-1B35-48A6-A7CA-A9A4F5090B09}"/>
                </a:ext>
              </a:extLst>
            </p:cNvPr>
            <p:cNvSpPr/>
            <p:nvPr/>
          </p:nvSpPr>
          <p:spPr>
            <a:xfrm>
              <a:off x="20912594" y="3918482"/>
              <a:ext cx="9524" cy="75342"/>
            </a:xfrm>
            <a:custGeom>
              <a:avLst/>
              <a:gdLst>
                <a:gd name="connsiteX0" fmla="*/ 0 w 9525"/>
                <a:gd name="connsiteY0" fmla="*/ 75343 h 75342"/>
                <a:gd name="connsiteX1" fmla="*/ 0 w 9525"/>
                <a:gd name="connsiteY1" fmla="*/ 0 h 75342"/>
              </a:gdLst>
              <a:ahLst/>
              <a:cxnLst>
                <a:cxn ang="0">
                  <a:pos x="connsiteX0" y="connsiteY0"/>
                </a:cxn>
                <a:cxn ang="0">
                  <a:pos x="connsiteX1" y="connsiteY1"/>
                </a:cxn>
              </a:cxnLst>
              <a:rect l="l" t="t" r="r" b="b"/>
              <a:pathLst>
                <a:path w="9525" h="75342">
                  <a:moveTo>
                    <a:pt x="0" y="75343"/>
                  </a:moveTo>
                  <a:lnTo>
                    <a:pt x="0"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825A87F2-2B51-40C8-91C2-8C5919B95833}"/>
                </a:ext>
              </a:extLst>
            </p:cNvPr>
            <p:cNvSpPr/>
            <p:nvPr/>
          </p:nvSpPr>
          <p:spPr>
            <a:xfrm>
              <a:off x="19392506" y="3918482"/>
              <a:ext cx="134398" cy="9524"/>
            </a:xfrm>
            <a:custGeom>
              <a:avLst/>
              <a:gdLst>
                <a:gd name="connsiteX0" fmla="*/ 0 w 134397"/>
                <a:gd name="connsiteY0" fmla="*/ 0 h 9525"/>
                <a:gd name="connsiteX1" fmla="*/ 0 w 134397"/>
                <a:gd name="connsiteY1" fmla="*/ 0 h 9525"/>
                <a:gd name="connsiteX2" fmla="*/ 134398 w 134397"/>
                <a:gd name="connsiteY2" fmla="*/ 0 h 9525"/>
              </a:gdLst>
              <a:ahLst/>
              <a:cxnLst>
                <a:cxn ang="0">
                  <a:pos x="connsiteX0" y="connsiteY0"/>
                </a:cxn>
                <a:cxn ang="0">
                  <a:pos x="connsiteX1" y="connsiteY1"/>
                </a:cxn>
                <a:cxn ang="0">
                  <a:pos x="connsiteX2" y="connsiteY2"/>
                </a:cxn>
              </a:cxnLst>
              <a:rect l="l" t="t" r="r" b="b"/>
              <a:pathLst>
                <a:path w="134397" h="9525">
                  <a:moveTo>
                    <a:pt x="0" y="0"/>
                  </a:moveTo>
                  <a:lnTo>
                    <a:pt x="0" y="0"/>
                  </a:lnTo>
                  <a:lnTo>
                    <a:pt x="134398"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9D158996-AB2E-4011-A269-46C8BAC2E6A9}"/>
                </a:ext>
              </a:extLst>
            </p:cNvPr>
            <p:cNvSpPr/>
            <p:nvPr/>
          </p:nvSpPr>
          <p:spPr>
            <a:xfrm>
              <a:off x="20788394" y="3918482"/>
              <a:ext cx="124207" cy="9524"/>
            </a:xfrm>
            <a:custGeom>
              <a:avLst/>
              <a:gdLst>
                <a:gd name="connsiteX0" fmla="*/ 124206 w 124206"/>
                <a:gd name="connsiteY0" fmla="*/ 0 h 9525"/>
                <a:gd name="connsiteX1" fmla="*/ 124206 w 124206"/>
                <a:gd name="connsiteY1" fmla="*/ 0 h 9525"/>
                <a:gd name="connsiteX2" fmla="*/ 0 w 124206"/>
                <a:gd name="connsiteY2" fmla="*/ 0 h 9525"/>
              </a:gdLst>
              <a:ahLst/>
              <a:cxnLst>
                <a:cxn ang="0">
                  <a:pos x="connsiteX0" y="connsiteY0"/>
                </a:cxn>
                <a:cxn ang="0">
                  <a:pos x="connsiteX1" y="connsiteY1"/>
                </a:cxn>
                <a:cxn ang="0">
                  <a:pos x="connsiteX2" y="connsiteY2"/>
                </a:cxn>
              </a:cxnLst>
              <a:rect l="l" t="t" r="r" b="b"/>
              <a:pathLst>
                <a:path w="124206" h="9525">
                  <a:moveTo>
                    <a:pt x="124206" y="0"/>
                  </a:moveTo>
                  <a:lnTo>
                    <a:pt x="124206" y="0"/>
                  </a:lnTo>
                  <a:lnTo>
                    <a:pt x="0"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6EB18446-BDE5-4664-8D89-4BB3260B4621}"/>
                </a:ext>
              </a:extLst>
            </p:cNvPr>
            <p:cNvSpPr/>
            <p:nvPr/>
          </p:nvSpPr>
          <p:spPr>
            <a:xfrm>
              <a:off x="19526904" y="3918482"/>
              <a:ext cx="1261490" cy="9524"/>
            </a:xfrm>
            <a:custGeom>
              <a:avLst/>
              <a:gdLst>
                <a:gd name="connsiteX0" fmla="*/ 1261491 w 1261491"/>
                <a:gd name="connsiteY0" fmla="*/ 0 h 9525"/>
                <a:gd name="connsiteX1" fmla="*/ 0 w 1261491"/>
                <a:gd name="connsiteY1" fmla="*/ 0 h 9525"/>
              </a:gdLst>
              <a:ahLst/>
              <a:cxnLst>
                <a:cxn ang="0">
                  <a:pos x="connsiteX0" y="connsiteY0"/>
                </a:cxn>
                <a:cxn ang="0">
                  <a:pos x="connsiteX1" y="connsiteY1"/>
                </a:cxn>
              </a:cxnLst>
              <a:rect l="l" t="t" r="r" b="b"/>
              <a:pathLst>
                <a:path w="1261491" h="9525">
                  <a:moveTo>
                    <a:pt x="1261491" y="0"/>
                  </a:moveTo>
                  <a:lnTo>
                    <a:pt x="0"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E58BF386-26CC-47B3-8255-3EDAFE7C7A20}"/>
                </a:ext>
              </a:extLst>
            </p:cNvPr>
            <p:cNvSpPr/>
            <p:nvPr/>
          </p:nvSpPr>
          <p:spPr>
            <a:xfrm>
              <a:off x="19407078" y="4004207"/>
              <a:ext cx="20098" cy="10571"/>
            </a:xfrm>
            <a:custGeom>
              <a:avLst/>
              <a:gdLst>
                <a:gd name="connsiteX0" fmla="*/ 0 w 20097"/>
                <a:gd name="connsiteY0" fmla="*/ 0 h 10572"/>
                <a:gd name="connsiteX1" fmla="*/ 20098 w 20097"/>
                <a:gd name="connsiteY1" fmla="*/ 10573 h 10572"/>
              </a:gdLst>
              <a:ahLst/>
              <a:cxnLst>
                <a:cxn ang="0">
                  <a:pos x="connsiteX0" y="connsiteY0"/>
                </a:cxn>
                <a:cxn ang="0">
                  <a:pos x="connsiteX1" y="connsiteY1"/>
                </a:cxn>
              </a:cxnLst>
              <a:rect l="l" t="t" r="r" b="b"/>
              <a:pathLst>
                <a:path w="20097" h="10572">
                  <a:moveTo>
                    <a:pt x="0" y="0"/>
                  </a:moveTo>
                  <a:cubicBezTo>
                    <a:pt x="6390" y="4083"/>
                    <a:pt x="13113" y="7620"/>
                    <a:pt x="20098" y="10573"/>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B264C994-B68D-4395-8B01-B780152EDE5B}"/>
                </a:ext>
              </a:extLst>
            </p:cNvPr>
            <p:cNvSpPr/>
            <p:nvPr/>
          </p:nvSpPr>
          <p:spPr>
            <a:xfrm>
              <a:off x="20832686" y="3997729"/>
              <a:ext cx="75057" cy="28384"/>
            </a:xfrm>
            <a:custGeom>
              <a:avLst/>
              <a:gdLst>
                <a:gd name="connsiteX0" fmla="*/ 75057 w 75056"/>
                <a:gd name="connsiteY0" fmla="*/ 0 h 28384"/>
                <a:gd name="connsiteX1" fmla="*/ 70199 w 75056"/>
                <a:gd name="connsiteY1" fmla="*/ 3810 h 28384"/>
                <a:gd name="connsiteX2" fmla="*/ 0 w 75056"/>
                <a:gd name="connsiteY2" fmla="*/ 28384 h 28384"/>
              </a:gdLst>
              <a:ahLst/>
              <a:cxnLst>
                <a:cxn ang="0">
                  <a:pos x="connsiteX0" y="connsiteY0"/>
                </a:cxn>
                <a:cxn ang="0">
                  <a:pos x="connsiteX1" y="connsiteY1"/>
                </a:cxn>
                <a:cxn ang="0">
                  <a:pos x="connsiteX2" y="connsiteY2"/>
                </a:cxn>
              </a:cxnLst>
              <a:rect l="l" t="t" r="r" b="b"/>
              <a:pathLst>
                <a:path w="75056" h="28384">
                  <a:moveTo>
                    <a:pt x="75057" y="0"/>
                  </a:moveTo>
                  <a:lnTo>
                    <a:pt x="70199" y="3810"/>
                  </a:lnTo>
                  <a:cubicBezTo>
                    <a:pt x="50248" y="19697"/>
                    <a:pt x="25504" y="28359"/>
                    <a:pt x="0" y="28384"/>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0E6D54FF-BBC4-4B21-ADFD-BD3D82EA8151}"/>
                </a:ext>
              </a:extLst>
            </p:cNvPr>
            <p:cNvSpPr/>
            <p:nvPr/>
          </p:nvSpPr>
          <p:spPr>
            <a:xfrm>
              <a:off x="20907743" y="3993824"/>
              <a:ext cx="4858" cy="3905"/>
            </a:xfrm>
            <a:custGeom>
              <a:avLst/>
              <a:gdLst>
                <a:gd name="connsiteX0" fmla="*/ 4858 w 4857"/>
                <a:gd name="connsiteY0" fmla="*/ 0 h 3905"/>
                <a:gd name="connsiteX1" fmla="*/ 0 w 4857"/>
                <a:gd name="connsiteY1" fmla="*/ 3905 h 3905"/>
              </a:gdLst>
              <a:ahLst/>
              <a:cxnLst>
                <a:cxn ang="0">
                  <a:pos x="connsiteX0" y="connsiteY0"/>
                </a:cxn>
                <a:cxn ang="0">
                  <a:pos x="connsiteX1" y="connsiteY1"/>
                </a:cxn>
              </a:cxnLst>
              <a:rect l="l" t="t" r="r" b="b"/>
              <a:pathLst>
                <a:path w="4857" h="3905">
                  <a:moveTo>
                    <a:pt x="4858" y="0"/>
                  </a:moveTo>
                  <a:lnTo>
                    <a:pt x="0" y="3905"/>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DC65307A-64B7-47B6-B88F-8E0A381A0DDB}"/>
                </a:ext>
              </a:extLst>
            </p:cNvPr>
            <p:cNvSpPr/>
            <p:nvPr/>
          </p:nvSpPr>
          <p:spPr>
            <a:xfrm>
              <a:off x="19459753" y="4024305"/>
              <a:ext cx="22765" cy="1808"/>
            </a:xfrm>
            <a:custGeom>
              <a:avLst/>
              <a:gdLst>
                <a:gd name="connsiteX0" fmla="*/ 22765 w 22764"/>
                <a:gd name="connsiteY0" fmla="*/ 1810 h 1809"/>
                <a:gd name="connsiteX1" fmla="*/ 22765 w 22764"/>
                <a:gd name="connsiteY1" fmla="*/ 1810 h 1809"/>
                <a:gd name="connsiteX2" fmla="*/ 0 w 22764"/>
                <a:gd name="connsiteY2" fmla="*/ 0 h 1809"/>
              </a:gdLst>
              <a:ahLst/>
              <a:cxnLst>
                <a:cxn ang="0">
                  <a:pos x="connsiteX0" y="connsiteY0"/>
                </a:cxn>
                <a:cxn ang="0">
                  <a:pos x="connsiteX1" y="connsiteY1"/>
                </a:cxn>
                <a:cxn ang="0">
                  <a:pos x="connsiteX2" y="connsiteY2"/>
                </a:cxn>
              </a:cxnLst>
              <a:rect l="l" t="t" r="r" b="b"/>
              <a:pathLst>
                <a:path w="22764" h="1809">
                  <a:moveTo>
                    <a:pt x="22765" y="1810"/>
                  </a:moveTo>
                  <a:lnTo>
                    <a:pt x="22765" y="1810"/>
                  </a:lnTo>
                  <a:cubicBezTo>
                    <a:pt x="15141" y="1787"/>
                    <a:pt x="7531" y="1181"/>
                    <a:pt x="0" y="0"/>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F9E07967-5A14-480E-8D77-42F8DC1F0294}"/>
                </a:ext>
              </a:extLst>
            </p:cNvPr>
            <p:cNvSpPr/>
            <p:nvPr/>
          </p:nvSpPr>
          <p:spPr>
            <a:xfrm>
              <a:off x="19392512" y="3993824"/>
              <a:ext cx="14667" cy="10383"/>
            </a:xfrm>
            <a:custGeom>
              <a:avLst/>
              <a:gdLst>
                <a:gd name="connsiteX0" fmla="*/ 0 w 14668"/>
                <a:gd name="connsiteY0" fmla="*/ 0 h 10382"/>
                <a:gd name="connsiteX1" fmla="*/ 5143 w 14668"/>
                <a:gd name="connsiteY1" fmla="*/ 3905 h 10382"/>
                <a:gd name="connsiteX2" fmla="*/ 14669 w 14668"/>
                <a:gd name="connsiteY2" fmla="*/ 10382 h 10382"/>
              </a:gdLst>
              <a:ahLst/>
              <a:cxnLst>
                <a:cxn ang="0">
                  <a:pos x="connsiteX0" y="connsiteY0"/>
                </a:cxn>
                <a:cxn ang="0">
                  <a:pos x="connsiteX1" y="connsiteY1"/>
                </a:cxn>
                <a:cxn ang="0">
                  <a:pos x="connsiteX2" y="connsiteY2"/>
                </a:cxn>
              </a:cxnLst>
              <a:rect l="l" t="t" r="r" b="b"/>
              <a:pathLst>
                <a:path w="14668" h="10382">
                  <a:moveTo>
                    <a:pt x="0" y="0"/>
                  </a:moveTo>
                  <a:lnTo>
                    <a:pt x="5143" y="3905"/>
                  </a:lnTo>
                  <a:cubicBezTo>
                    <a:pt x="8191" y="6191"/>
                    <a:pt x="11335" y="8382"/>
                    <a:pt x="14669" y="10382"/>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EDFAFE96-C1EA-4A5D-9B24-334AC38EA052}"/>
                </a:ext>
              </a:extLst>
            </p:cNvPr>
            <p:cNvSpPr/>
            <p:nvPr/>
          </p:nvSpPr>
          <p:spPr>
            <a:xfrm>
              <a:off x="19407084" y="4004207"/>
              <a:ext cx="20098" cy="10571"/>
            </a:xfrm>
            <a:custGeom>
              <a:avLst/>
              <a:gdLst>
                <a:gd name="connsiteX0" fmla="*/ 0 w 20097"/>
                <a:gd name="connsiteY0" fmla="*/ 0 h 10572"/>
                <a:gd name="connsiteX1" fmla="*/ 20098 w 20097"/>
                <a:gd name="connsiteY1" fmla="*/ 10573 h 10572"/>
              </a:gdLst>
              <a:ahLst/>
              <a:cxnLst>
                <a:cxn ang="0">
                  <a:pos x="connsiteX0" y="connsiteY0"/>
                </a:cxn>
                <a:cxn ang="0">
                  <a:pos x="connsiteX1" y="connsiteY1"/>
                </a:cxn>
              </a:cxnLst>
              <a:rect l="l" t="t" r="r" b="b"/>
              <a:pathLst>
                <a:path w="20097" h="10572">
                  <a:moveTo>
                    <a:pt x="0" y="0"/>
                  </a:moveTo>
                  <a:cubicBezTo>
                    <a:pt x="6390" y="4083"/>
                    <a:pt x="13113" y="7620"/>
                    <a:pt x="20098" y="10573"/>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AD2C6F42-D05F-446D-A370-9CB6C27C7E3E}"/>
                </a:ext>
              </a:extLst>
            </p:cNvPr>
            <p:cNvSpPr/>
            <p:nvPr/>
          </p:nvSpPr>
          <p:spPr>
            <a:xfrm>
              <a:off x="19392524" y="3918482"/>
              <a:ext cx="1520096" cy="9524"/>
            </a:xfrm>
            <a:custGeom>
              <a:avLst/>
              <a:gdLst>
                <a:gd name="connsiteX0" fmla="*/ 1520095 w 1520094"/>
                <a:gd name="connsiteY0" fmla="*/ 0 h 9525"/>
                <a:gd name="connsiteX1" fmla="*/ 0 w 1520094"/>
                <a:gd name="connsiteY1" fmla="*/ 0 h 9525"/>
              </a:gdLst>
              <a:ahLst/>
              <a:cxnLst>
                <a:cxn ang="0">
                  <a:pos x="connsiteX0" y="connsiteY0"/>
                </a:cxn>
                <a:cxn ang="0">
                  <a:pos x="connsiteX1" y="connsiteY1"/>
                </a:cxn>
              </a:cxnLst>
              <a:rect l="l" t="t" r="r" b="b"/>
              <a:pathLst>
                <a:path w="1520094" h="9525">
                  <a:moveTo>
                    <a:pt x="1520095" y="0"/>
                  </a:moveTo>
                  <a:lnTo>
                    <a:pt x="0"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EEBC01D4-DC91-4F2B-9623-24FA9A3AA97D}"/>
                </a:ext>
              </a:extLst>
            </p:cNvPr>
            <p:cNvSpPr/>
            <p:nvPr/>
          </p:nvSpPr>
          <p:spPr>
            <a:xfrm>
              <a:off x="19392518" y="3918482"/>
              <a:ext cx="14667" cy="85725"/>
            </a:xfrm>
            <a:custGeom>
              <a:avLst/>
              <a:gdLst>
                <a:gd name="connsiteX0" fmla="*/ 0 w 14668"/>
                <a:gd name="connsiteY0" fmla="*/ 0 h 85725"/>
                <a:gd name="connsiteX1" fmla="*/ 0 w 14668"/>
                <a:gd name="connsiteY1" fmla="*/ 0 h 85725"/>
                <a:gd name="connsiteX2" fmla="*/ 0 w 14668"/>
                <a:gd name="connsiteY2" fmla="*/ 75343 h 85725"/>
                <a:gd name="connsiteX3" fmla="*/ 5143 w 14668"/>
                <a:gd name="connsiteY3" fmla="*/ 79248 h 85725"/>
                <a:gd name="connsiteX4" fmla="*/ 14669 w 14668"/>
                <a:gd name="connsiteY4" fmla="*/ 85725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85725">
                  <a:moveTo>
                    <a:pt x="0" y="0"/>
                  </a:moveTo>
                  <a:lnTo>
                    <a:pt x="0" y="0"/>
                  </a:lnTo>
                  <a:lnTo>
                    <a:pt x="0" y="75343"/>
                  </a:lnTo>
                  <a:lnTo>
                    <a:pt x="5143" y="79248"/>
                  </a:lnTo>
                  <a:cubicBezTo>
                    <a:pt x="8191" y="81534"/>
                    <a:pt x="11335" y="83725"/>
                    <a:pt x="14669" y="85725"/>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D16C371B-CD46-46EE-8AE0-C58B496BEF67}"/>
                </a:ext>
              </a:extLst>
            </p:cNvPr>
            <p:cNvSpPr/>
            <p:nvPr/>
          </p:nvSpPr>
          <p:spPr>
            <a:xfrm>
              <a:off x="20907750" y="3904194"/>
              <a:ext cx="4858" cy="93535"/>
            </a:xfrm>
            <a:custGeom>
              <a:avLst/>
              <a:gdLst>
                <a:gd name="connsiteX0" fmla="*/ 4858 w 4857"/>
                <a:gd name="connsiteY0" fmla="*/ 0 h 93535"/>
                <a:gd name="connsiteX1" fmla="*/ 4858 w 4857"/>
                <a:gd name="connsiteY1" fmla="*/ 14288 h 93535"/>
                <a:gd name="connsiteX2" fmla="*/ 4858 w 4857"/>
                <a:gd name="connsiteY2" fmla="*/ 89630 h 93535"/>
                <a:gd name="connsiteX3" fmla="*/ 0 w 4857"/>
                <a:gd name="connsiteY3" fmla="*/ 93536 h 93535"/>
              </a:gdLst>
              <a:ahLst/>
              <a:cxnLst>
                <a:cxn ang="0">
                  <a:pos x="connsiteX0" y="connsiteY0"/>
                </a:cxn>
                <a:cxn ang="0">
                  <a:pos x="connsiteX1" y="connsiteY1"/>
                </a:cxn>
                <a:cxn ang="0">
                  <a:pos x="connsiteX2" y="connsiteY2"/>
                </a:cxn>
                <a:cxn ang="0">
                  <a:pos x="connsiteX3" y="connsiteY3"/>
                </a:cxn>
              </a:cxnLst>
              <a:rect l="l" t="t" r="r" b="b"/>
              <a:pathLst>
                <a:path w="4857" h="93535">
                  <a:moveTo>
                    <a:pt x="4858" y="0"/>
                  </a:moveTo>
                  <a:lnTo>
                    <a:pt x="4858" y="14288"/>
                  </a:lnTo>
                  <a:lnTo>
                    <a:pt x="4858" y="89630"/>
                  </a:lnTo>
                  <a:lnTo>
                    <a:pt x="0" y="93536"/>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61CC45F1-59C9-498C-8A30-AE2032F0A676}"/>
                </a:ext>
              </a:extLst>
            </p:cNvPr>
            <p:cNvSpPr/>
            <p:nvPr/>
          </p:nvSpPr>
          <p:spPr>
            <a:xfrm>
              <a:off x="20832693" y="3997729"/>
              <a:ext cx="75057" cy="28384"/>
            </a:xfrm>
            <a:custGeom>
              <a:avLst/>
              <a:gdLst>
                <a:gd name="connsiteX0" fmla="*/ 75057 w 75056"/>
                <a:gd name="connsiteY0" fmla="*/ 0 h 28384"/>
                <a:gd name="connsiteX1" fmla="*/ 70199 w 75056"/>
                <a:gd name="connsiteY1" fmla="*/ 3810 h 28384"/>
                <a:gd name="connsiteX2" fmla="*/ 0 w 75056"/>
                <a:gd name="connsiteY2" fmla="*/ 28384 h 28384"/>
              </a:gdLst>
              <a:ahLst/>
              <a:cxnLst>
                <a:cxn ang="0">
                  <a:pos x="connsiteX0" y="connsiteY0"/>
                </a:cxn>
                <a:cxn ang="0">
                  <a:pos x="connsiteX1" y="connsiteY1"/>
                </a:cxn>
                <a:cxn ang="0">
                  <a:pos x="connsiteX2" y="connsiteY2"/>
                </a:cxn>
              </a:cxnLst>
              <a:rect l="l" t="t" r="r" b="b"/>
              <a:pathLst>
                <a:path w="75056" h="28384">
                  <a:moveTo>
                    <a:pt x="75057" y="0"/>
                  </a:moveTo>
                  <a:lnTo>
                    <a:pt x="70199" y="3810"/>
                  </a:lnTo>
                  <a:cubicBezTo>
                    <a:pt x="50248" y="19697"/>
                    <a:pt x="25504" y="28359"/>
                    <a:pt x="0" y="28384"/>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D1737BF9-929B-4FA0-8422-FED7DE220F8C}"/>
                </a:ext>
              </a:extLst>
            </p:cNvPr>
            <p:cNvSpPr/>
            <p:nvPr/>
          </p:nvSpPr>
          <p:spPr>
            <a:xfrm>
              <a:off x="19459760" y="4024305"/>
              <a:ext cx="22765" cy="1808"/>
            </a:xfrm>
            <a:custGeom>
              <a:avLst/>
              <a:gdLst>
                <a:gd name="connsiteX0" fmla="*/ 22765 w 22764"/>
                <a:gd name="connsiteY0" fmla="*/ 1810 h 1809"/>
                <a:gd name="connsiteX1" fmla="*/ 0 w 22764"/>
                <a:gd name="connsiteY1" fmla="*/ 0 h 1809"/>
              </a:gdLst>
              <a:ahLst/>
              <a:cxnLst>
                <a:cxn ang="0">
                  <a:pos x="connsiteX0" y="connsiteY0"/>
                </a:cxn>
                <a:cxn ang="0">
                  <a:pos x="connsiteX1" y="connsiteY1"/>
                </a:cxn>
              </a:cxnLst>
              <a:rect l="l" t="t" r="r" b="b"/>
              <a:pathLst>
                <a:path w="22764" h="1809">
                  <a:moveTo>
                    <a:pt x="22765" y="1810"/>
                  </a:moveTo>
                  <a:cubicBezTo>
                    <a:pt x="15141" y="1787"/>
                    <a:pt x="7531" y="1181"/>
                    <a:pt x="0" y="0"/>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2D5193F8-6D69-4E23-ADB5-636F4DD5ECCE}"/>
                </a:ext>
              </a:extLst>
            </p:cNvPr>
            <p:cNvSpPr/>
            <p:nvPr/>
          </p:nvSpPr>
          <p:spPr>
            <a:xfrm>
              <a:off x="19482521" y="4026116"/>
              <a:ext cx="1350168" cy="9524"/>
            </a:xfrm>
            <a:custGeom>
              <a:avLst/>
              <a:gdLst>
                <a:gd name="connsiteX0" fmla="*/ 1350169 w 1350168"/>
                <a:gd name="connsiteY0" fmla="*/ 0 h 9525"/>
                <a:gd name="connsiteX1" fmla="*/ 0 w 1350168"/>
                <a:gd name="connsiteY1" fmla="*/ 0 h 9525"/>
              </a:gdLst>
              <a:ahLst/>
              <a:cxnLst>
                <a:cxn ang="0">
                  <a:pos x="connsiteX0" y="connsiteY0"/>
                </a:cxn>
                <a:cxn ang="0">
                  <a:pos x="connsiteX1" y="connsiteY1"/>
                </a:cxn>
              </a:cxnLst>
              <a:rect l="l" t="t" r="r" b="b"/>
              <a:pathLst>
                <a:path w="1350168" h="9525">
                  <a:moveTo>
                    <a:pt x="1350169" y="0"/>
                  </a:moveTo>
                  <a:lnTo>
                    <a:pt x="0"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97C37A55-5587-467B-82B1-6FB35E6B7FE3}"/>
                </a:ext>
              </a:extLst>
            </p:cNvPr>
            <p:cNvSpPr/>
            <p:nvPr/>
          </p:nvSpPr>
          <p:spPr>
            <a:xfrm>
              <a:off x="19427189" y="4014781"/>
              <a:ext cx="32574" cy="9524"/>
            </a:xfrm>
            <a:custGeom>
              <a:avLst/>
              <a:gdLst>
                <a:gd name="connsiteX0" fmla="*/ 32576 w 32575"/>
                <a:gd name="connsiteY0" fmla="*/ 9525 h 9525"/>
                <a:gd name="connsiteX1" fmla="*/ 0 w 32575"/>
                <a:gd name="connsiteY1" fmla="*/ 0 h 9525"/>
              </a:gdLst>
              <a:ahLst/>
              <a:cxnLst>
                <a:cxn ang="0">
                  <a:pos x="connsiteX0" y="connsiteY0"/>
                </a:cxn>
                <a:cxn ang="0">
                  <a:pos x="connsiteX1" y="connsiteY1"/>
                </a:cxn>
              </a:cxnLst>
              <a:rect l="l" t="t" r="r" b="b"/>
              <a:pathLst>
                <a:path w="32575" h="9525">
                  <a:moveTo>
                    <a:pt x="32576" y="9525"/>
                  </a:moveTo>
                  <a:cubicBezTo>
                    <a:pt x="21376" y="7662"/>
                    <a:pt x="10439" y="4464"/>
                    <a:pt x="0" y="0"/>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312224B4-DC7C-41E5-8F1C-94EBC0CB8BA8}"/>
                </a:ext>
              </a:extLst>
            </p:cNvPr>
            <p:cNvSpPr/>
            <p:nvPr/>
          </p:nvSpPr>
          <p:spPr>
            <a:xfrm>
              <a:off x="19741894" y="3334504"/>
              <a:ext cx="207074" cy="9524"/>
            </a:xfrm>
            <a:custGeom>
              <a:avLst/>
              <a:gdLst>
                <a:gd name="connsiteX0" fmla="*/ 0 w 207073"/>
                <a:gd name="connsiteY0" fmla="*/ 0 h 9525"/>
                <a:gd name="connsiteX1" fmla="*/ 207074 w 207073"/>
                <a:gd name="connsiteY1" fmla="*/ 0 h 9525"/>
              </a:gdLst>
              <a:ahLst/>
              <a:cxnLst>
                <a:cxn ang="0">
                  <a:pos x="connsiteX0" y="connsiteY0"/>
                </a:cxn>
                <a:cxn ang="0">
                  <a:pos x="connsiteX1" y="connsiteY1"/>
                </a:cxn>
              </a:cxnLst>
              <a:rect l="l" t="t" r="r" b="b"/>
              <a:pathLst>
                <a:path w="207073" h="9525">
                  <a:moveTo>
                    <a:pt x="0" y="0"/>
                  </a:moveTo>
                  <a:lnTo>
                    <a:pt x="207074"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0EFCB7AC-D7F1-4038-B6BE-8FE8DA0DBA82}"/>
                </a:ext>
              </a:extLst>
            </p:cNvPr>
            <p:cNvSpPr/>
            <p:nvPr/>
          </p:nvSpPr>
          <p:spPr>
            <a:xfrm>
              <a:off x="19741894" y="3458235"/>
              <a:ext cx="207074" cy="9524"/>
            </a:xfrm>
            <a:custGeom>
              <a:avLst/>
              <a:gdLst>
                <a:gd name="connsiteX0" fmla="*/ 0 w 207073"/>
                <a:gd name="connsiteY0" fmla="*/ 0 h 9525"/>
                <a:gd name="connsiteX1" fmla="*/ 207074 w 207073"/>
                <a:gd name="connsiteY1" fmla="*/ 0 h 9525"/>
              </a:gdLst>
              <a:ahLst/>
              <a:cxnLst>
                <a:cxn ang="0">
                  <a:pos x="connsiteX0" y="connsiteY0"/>
                </a:cxn>
                <a:cxn ang="0">
                  <a:pos x="connsiteX1" y="connsiteY1"/>
                </a:cxn>
              </a:cxnLst>
              <a:rect l="l" t="t" r="r" b="b"/>
              <a:pathLst>
                <a:path w="207073" h="9525">
                  <a:moveTo>
                    <a:pt x="0" y="0"/>
                  </a:moveTo>
                  <a:lnTo>
                    <a:pt x="207074"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47F4C23D-4341-484B-A4CF-AD08AAEF17AF}"/>
                </a:ext>
              </a:extLst>
            </p:cNvPr>
            <p:cNvSpPr/>
            <p:nvPr/>
          </p:nvSpPr>
          <p:spPr>
            <a:xfrm>
              <a:off x="19741894" y="3596823"/>
              <a:ext cx="207074" cy="9524"/>
            </a:xfrm>
            <a:custGeom>
              <a:avLst/>
              <a:gdLst>
                <a:gd name="connsiteX0" fmla="*/ 0 w 207073"/>
                <a:gd name="connsiteY0" fmla="*/ 0 h 9525"/>
                <a:gd name="connsiteX1" fmla="*/ 207074 w 207073"/>
                <a:gd name="connsiteY1" fmla="*/ 0 h 9525"/>
              </a:gdLst>
              <a:ahLst/>
              <a:cxnLst>
                <a:cxn ang="0">
                  <a:pos x="connsiteX0" y="connsiteY0"/>
                </a:cxn>
                <a:cxn ang="0">
                  <a:pos x="connsiteX1" y="connsiteY1"/>
                </a:cxn>
              </a:cxnLst>
              <a:rect l="l" t="t" r="r" b="b"/>
              <a:pathLst>
                <a:path w="207073" h="9525">
                  <a:moveTo>
                    <a:pt x="0" y="0"/>
                  </a:moveTo>
                  <a:lnTo>
                    <a:pt x="207074"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F4984FFE-E4F1-4785-8770-5C45E8DF562D}"/>
                </a:ext>
              </a:extLst>
            </p:cNvPr>
            <p:cNvSpPr/>
            <p:nvPr/>
          </p:nvSpPr>
          <p:spPr>
            <a:xfrm>
              <a:off x="20568190" y="2950744"/>
              <a:ext cx="110869" cy="110872"/>
            </a:xfrm>
            <a:custGeom>
              <a:avLst/>
              <a:gdLst>
                <a:gd name="connsiteX0" fmla="*/ 110871 w 110870"/>
                <a:gd name="connsiteY0" fmla="*/ 55436 h 110871"/>
                <a:gd name="connsiteX1" fmla="*/ 55435 w 110870"/>
                <a:gd name="connsiteY1" fmla="*/ 110871 h 110871"/>
                <a:gd name="connsiteX2" fmla="*/ 0 w 110870"/>
                <a:gd name="connsiteY2" fmla="*/ 55436 h 110871"/>
                <a:gd name="connsiteX3" fmla="*/ 55435 w 110870"/>
                <a:gd name="connsiteY3" fmla="*/ 0 h 110871"/>
                <a:gd name="connsiteX4" fmla="*/ 110871 w 110870"/>
                <a:gd name="connsiteY4" fmla="*/ 55436 h 1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0" h="110871">
                  <a:moveTo>
                    <a:pt x="110871" y="55436"/>
                  </a:moveTo>
                  <a:cubicBezTo>
                    <a:pt x="110871" y="86052"/>
                    <a:pt x="86052" y="110871"/>
                    <a:pt x="55435" y="110871"/>
                  </a:cubicBezTo>
                  <a:cubicBezTo>
                    <a:pt x="24819" y="110871"/>
                    <a:pt x="0" y="86052"/>
                    <a:pt x="0" y="55436"/>
                  </a:cubicBezTo>
                  <a:cubicBezTo>
                    <a:pt x="0" y="24819"/>
                    <a:pt x="24819" y="0"/>
                    <a:pt x="55435" y="0"/>
                  </a:cubicBezTo>
                  <a:cubicBezTo>
                    <a:pt x="86052" y="0"/>
                    <a:pt x="110871" y="24819"/>
                    <a:pt x="110871" y="55436"/>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583636A6-D914-4580-814C-881F9D537EFF}"/>
                </a:ext>
              </a:extLst>
            </p:cNvPr>
            <p:cNvSpPr/>
            <p:nvPr/>
          </p:nvSpPr>
          <p:spPr>
            <a:xfrm>
              <a:off x="20361592" y="2950744"/>
              <a:ext cx="110869" cy="110872"/>
            </a:xfrm>
            <a:custGeom>
              <a:avLst/>
              <a:gdLst>
                <a:gd name="connsiteX0" fmla="*/ 110871 w 110870"/>
                <a:gd name="connsiteY0" fmla="*/ 55436 h 110871"/>
                <a:gd name="connsiteX1" fmla="*/ 55436 w 110870"/>
                <a:gd name="connsiteY1" fmla="*/ 110871 h 110871"/>
                <a:gd name="connsiteX2" fmla="*/ 0 w 110870"/>
                <a:gd name="connsiteY2" fmla="*/ 55436 h 110871"/>
                <a:gd name="connsiteX3" fmla="*/ 55436 w 110870"/>
                <a:gd name="connsiteY3" fmla="*/ 0 h 110871"/>
                <a:gd name="connsiteX4" fmla="*/ 110871 w 110870"/>
                <a:gd name="connsiteY4" fmla="*/ 55436 h 1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0" h="110871">
                  <a:moveTo>
                    <a:pt x="110871" y="55436"/>
                  </a:moveTo>
                  <a:cubicBezTo>
                    <a:pt x="110871" y="86052"/>
                    <a:pt x="86052" y="110871"/>
                    <a:pt x="55436" y="110871"/>
                  </a:cubicBezTo>
                  <a:cubicBezTo>
                    <a:pt x="24819" y="110871"/>
                    <a:pt x="0" y="86052"/>
                    <a:pt x="0" y="55436"/>
                  </a:cubicBezTo>
                  <a:cubicBezTo>
                    <a:pt x="0" y="24819"/>
                    <a:pt x="24819" y="0"/>
                    <a:pt x="55436" y="0"/>
                  </a:cubicBezTo>
                  <a:cubicBezTo>
                    <a:pt x="86052" y="0"/>
                    <a:pt x="110871" y="24819"/>
                    <a:pt x="110871" y="55436"/>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DBC259A7-618B-4692-80EB-FA0ADF9E5ACD}"/>
                </a:ext>
              </a:extLst>
            </p:cNvPr>
            <p:cNvSpPr/>
            <p:nvPr/>
          </p:nvSpPr>
          <p:spPr>
            <a:xfrm>
              <a:off x="20776122" y="2950747"/>
              <a:ext cx="110869" cy="110872"/>
            </a:xfrm>
            <a:custGeom>
              <a:avLst/>
              <a:gdLst>
                <a:gd name="connsiteX0" fmla="*/ 110871 w 110870"/>
                <a:gd name="connsiteY0" fmla="*/ 55436 h 110871"/>
                <a:gd name="connsiteX1" fmla="*/ 55435 w 110870"/>
                <a:gd name="connsiteY1" fmla="*/ 110871 h 110871"/>
                <a:gd name="connsiteX2" fmla="*/ 0 w 110870"/>
                <a:gd name="connsiteY2" fmla="*/ 55436 h 110871"/>
                <a:gd name="connsiteX3" fmla="*/ 55435 w 110870"/>
                <a:gd name="connsiteY3" fmla="*/ 0 h 110871"/>
                <a:gd name="connsiteX4" fmla="*/ 110871 w 110870"/>
                <a:gd name="connsiteY4" fmla="*/ 55436 h 1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0" h="110871">
                  <a:moveTo>
                    <a:pt x="110871" y="55436"/>
                  </a:moveTo>
                  <a:cubicBezTo>
                    <a:pt x="110871" y="86052"/>
                    <a:pt x="86052" y="110871"/>
                    <a:pt x="55435" y="110871"/>
                  </a:cubicBezTo>
                  <a:cubicBezTo>
                    <a:pt x="24819" y="110871"/>
                    <a:pt x="0" y="86052"/>
                    <a:pt x="0" y="55436"/>
                  </a:cubicBezTo>
                  <a:cubicBezTo>
                    <a:pt x="0" y="24819"/>
                    <a:pt x="24819" y="0"/>
                    <a:pt x="55435" y="0"/>
                  </a:cubicBezTo>
                  <a:cubicBezTo>
                    <a:pt x="86052" y="0"/>
                    <a:pt x="110871" y="24819"/>
                    <a:pt x="110871" y="55436"/>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2463A44B-1ABE-40E6-AF47-8836B22594AA}"/>
                </a:ext>
              </a:extLst>
            </p:cNvPr>
            <p:cNvSpPr/>
            <p:nvPr/>
          </p:nvSpPr>
          <p:spPr>
            <a:xfrm>
              <a:off x="19526913" y="3013707"/>
              <a:ext cx="511873" cy="904778"/>
            </a:xfrm>
            <a:custGeom>
              <a:avLst/>
              <a:gdLst>
                <a:gd name="connsiteX0" fmla="*/ 511874 w 511873"/>
                <a:gd name="connsiteY0" fmla="*/ 0 h 904779"/>
                <a:gd name="connsiteX1" fmla="*/ 0 w 511873"/>
                <a:gd name="connsiteY1" fmla="*/ 0 h 904779"/>
                <a:gd name="connsiteX2" fmla="*/ 0 w 511873"/>
                <a:gd name="connsiteY2" fmla="*/ 904780 h 904779"/>
              </a:gdLst>
              <a:ahLst/>
              <a:cxnLst>
                <a:cxn ang="0">
                  <a:pos x="connsiteX0" y="connsiteY0"/>
                </a:cxn>
                <a:cxn ang="0">
                  <a:pos x="connsiteX1" y="connsiteY1"/>
                </a:cxn>
                <a:cxn ang="0">
                  <a:pos x="connsiteX2" y="connsiteY2"/>
                </a:cxn>
              </a:cxnLst>
              <a:rect l="l" t="t" r="r" b="b"/>
              <a:pathLst>
                <a:path w="511873" h="904779">
                  <a:moveTo>
                    <a:pt x="511874" y="0"/>
                  </a:moveTo>
                  <a:lnTo>
                    <a:pt x="0" y="0"/>
                  </a:lnTo>
                  <a:lnTo>
                    <a:pt x="0" y="90478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B9CC6833-4DEA-42D0-B70D-7EC43214973B}"/>
                </a:ext>
              </a:extLst>
            </p:cNvPr>
            <p:cNvSpPr/>
            <p:nvPr/>
          </p:nvSpPr>
          <p:spPr>
            <a:xfrm>
              <a:off x="20788414" y="3281265"/>
              <a:ext cx="285" cy="637223"/>
            </a:xfrm>
            <a:custGeom>
              <a:avLst/>
              <a:gdLst>
                <a:gd name="connsiteX0" fmla="*/ 0 w 285"/>
                <a:gd name="connsiteY0" fmla="*/ 637223 h 637222"/>
                <a:gd name="connsiteX1" fmla="*/ 286 w 285"/>
                <a:gd name="connsiteY1" fmla="*/ 0 h 637222"/>
              </a:gdLst>
              <a:ahLst/>
              <a:cxnLst>
                <a:cxn ang="0">
                  <a:pos x="connsiteX0" y="connsiteY0"/>
                </a:cxn>
                <a:cxn ang="0">
                  <a:pos x="connsiteX1" y="connsiteY1"/>
                </a:cxn>
              </a:cxnLst>
              <a:rect l="l" t="t" r="r" b="b"/>
              <a:pathLst>
                <a:path w="285" h="637222">
                  <a:moveTo>
                    <a:pt x="0" y="637223"/>
                  </a:moveTo>
                  <a:lnTo>
                    <a:pt x="286" y="0"/>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24">
              <a:extLst>
                <a:ext uri="{FF2B5EF4-FFF2-40B4-BE49-F238E27FC236}">
                  <a16:creationId xmlns:a16="http://schemas.microsoft.com/office/drawing/2014/main" id="{D2308978-DB16-425E-8E4D-1F825E4D8C10}"/>
                </a:ext>
              </a:extLst>
            </p:cNvPr>
            <p:cNvSpPr/>
            <p:nvPr/>
          </p:nvSpPr>
          <p:spPr>
            <a:xfrm>
              <a:off x="20059357" y="3127437"/>
              <a:ext cx="648844" cy="662655"/>
            </a:xfrm>
            <a:custGeom>
              <a:avLst/>
              <a:gdLst>
                <a:gd name="connsiteX0" fmla="*/ 648843 w 648843"/>
                <a:gd name="connsiteY0" fmla="*/ 153829 h 662654"/>
                <a:gd name="connsiteX1" fmla="*/ 648843 w 648843"/>
                <a:gd name="connsiteY1" fmla="*/ 662654 h 662654"/>
                <a:gd name="connsiteX2" fmla="*/ 0 w 648843"/>
                <a:gd name="connsiteY2" fmla="*/ 662654 h 662654"/>
                <a:gd name="connsiteX3" fmla="*/ 0 w 648843"/>
                <a:gd name="connsiteY3" fmla="*/ 0 h 662654"/>
                <a:gd name="connsiteX4" fmla="*/ 50864 w 648843"/>
                <a:gd name="connsiteY4" fmla="*/ 0 h 66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3" h="662654">
                  <a:moveTo>
                    <a:pt x="648843" y="153829"/>
                  </a:moveTo>
                  <a:lnTo>
                    <a:pt x="648843" y="662654"/>
                  </a:lnTo>
                  <a:lnTo>
                    <a:pt x="0" y="662654"/>
                  </a:lnTo>
                  <a:lnTo>
                    <a:pt x="0" y="0"/>
                  </a:lnTo>
                  <a:lnTo>
                    <a:pt x="50864"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26" name="Graphic 5185">
            <a:extLst>
              <a:ext uri="{FF2B5EF4-FFF2-40B4-BE49-F238E27FC236}">
                <a16:creationId xmlns:a16="http://schemas.microsoft.com/office/drawing/2014/main" id="{D56D1846-D147-4044-A4FD-22BA716C7630}"/>
              </a:ext>
            </a:extLst>
          </p:cNvPr>
          <p:cNvGrpSpPr/>
          <p:nvPr/>
        </p:nvGrpSpPr>
        <p:grpSpPr>
          <a:xfrm>
            <a:off x="4258813" y="3213302"/>
            <a:ext cx="322283" cy="331225"/>
            <a:chOff x="307932" y="9629774"/>
            <a:chExt cx="1278904" cy="1314384"/>
          </a:xfrm>
        </p:grpSpPr>
        <p:sp>
          <p:nvSpPr>
            <p:cNvPr id="127" name="Freeform: Shape 126">
              <a:extLst>
                <a:ext uri="{FF2B5EF4-FFF2-40B4-BE49-F238E27FC236}">
                  <a16:creationId xmlns:a16="http://schemas.microsoft.com/office/drawing/2014/main" id="{827B33E7-B4DF-4D0B-91C0-DE77B0F855E9}"/>
                </a:ext>
              </a:extLst>
            </p:cNvPr>
            <p:cNvSpPr/>
            <p:nvPr/>
          </p:nvSpPr>
          <p:spPr>
            <a:xfrm>
              <a:off x="651763" y="10171176"/>
              <a:ext cx="215932" cy="419577"/>
            </a:xfrm>
            <a:custGeom>
              <a:avLst/>
              <a:gdLst>
                <a:gd name="connsiteX0" fmla="*/ 0 w 215931"/>
                <a:gd name="connsiteY0" fmla="*/ 419576 h 419576"/>
                <a:gd name="connsiteX1" fmla="*/ 215932 w 215931"/>
                <a:gd name="connsiteY1" fmla="*/ 244126 h 419576"/>
                <a:gd name="connsiteX2" fmla="*/ 215932 w 215931"/>
                <a:gd name="connsiteY2" fmla="*/ 0 h 419576"/>
              </a:gdLst>
              <a:ahLst/>
              <a:cxnLst>
                <a:cxn ang="0">
                  <a:pos x="connsiteX0" y="connsiteY0"/>
                </a:cxn>
                <a:cxn ang="0">
                  <a:pos x="connsiteX1" y="connsiteY1"/>
                </a:cxn>
                <a:cxn ang="0">
                  <a:pos x="connsiteX2" y="connsiteY2"/>
                </a:cxn>
              </a:cxnLst>
              <a:rect l="l" t="t" r="r" b="b"/>
              <a:pathLst>
                <a:path w="215931" h="419576">
                  <a:moveTo>
                    <a:pt x="0" y="419576"/>
                  </a:moveTo>
                  <a:lnTo>
                    <a:pt x="215932" y="244126"/>
                  </a:lnTo>
                  <a:lnTo>
                    <a:pt x="215932"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2CE970B9-A52E-4CA7-9E41-15474DAB3AF4}"/>
                </a:ext>
              </a:extLst>
            </p:cNvPr>
            <p:cNvSpPr/>
            <p:nvPr/>
          </p:nvSpPr>
          <p:spPr>
            <a:xfrm>
              <a:off x="996189" y="9629774"/>
              <a:ext cx="590647" cy="590551"/>
            </a:xfrm>
            <a:custGeom>
              <a:avLst/>
              <a:gdLst>
                <a:gd name="connsiteX0" fmla="*/ 56007 w 590645"/>
                <a:gd name="connsiteY0" fmla="*/ 468630 h 590550"/>
                <a:gd name="connsiteX1" fmla="*/ 68008 w 590645"/>
                <a:gd name="connsiteY1" fmla="*/ 482346 h 590550"/>
                <a:gd name="connsiteX2" fmla="*/ 80010 w 590645"/>
                <a:gd name="connsiteY2" fmla="*/ 496062 h 590550"/>
                <a:gd name="connsiteX3" fmla="*/ 92107 w 590645"/>
                <a:gd name="connsiteY3" fmla="*/ 509778 h 590550"/>
                <a:gd name="connsiteX4" fmla="*/ 173736 w 590645"/>
                <a:gd name="connsiteY4" fmla="*/ 467963 h 590550"/>
                <a:gd name="connsiteX5" fmla="*/ 232219 w 590645"/>
                <a:gd name="connsiteY5" fmla="*/ 496538 h 590550"/>
                <a:gd name="connsiteX6" fmla="*/ 248602 w 590645"/>
                <a:gd name="connsiteY6" fmla="*/ 586931 h 590550"/>
                <a:gd name="connsiteX7" fmla="*/ 266795 w 590645"/>
                <a:gd name="connsiteY7" fmla="*/ 588169 h 590550"/>
                <a:gd name="connsiteX8" fmla="*/ 284988 w 590645"/>
                <a:gd name="connsiteY8" fmla="*/ 589407 h 590550"/>
                <a:gd name="connsiteX9" fmla="*/ 303657 w 590645"/>
                <a:gd name="connsiteY9" fmla="*/ 590550 h 590550"/>
                <a:gd name="connsiteX10" fmla="*/ 332232 w 590645"/>
                <a:gd name="connsiteY10" fmla="*/ 502920 h 590550"/>
                <a:gd name="connsiteX11" fmla="*/ 393573 w 590645"/>
                <a:gd name="connsiteY11" fmla="*/ 482060 h 590550"/>
                <a:gd name="connsiteX12" fmla="*/ 469773 w 590645"/>
                <a:gd name="connsiteY12" fmla="*/ 534543 h 590550"/>
                <a:gd name="connsiteX13" fmla="*/ 483489 w 590645"/>
                <a:gd name="connsiteY13" fmla="*/ 522542 h 590550"/>
                <a:gd name="connsiteX14" fmla="*/ 497205 w 590645"/>
                <a:gd name="connsiteY14" fmla="*/ 510540 h 590550"/>
                <a:gd name="connsiteX15" fmla="*/ 510921 w 590645"/>
                <a:gd name="connsiteY15" fmla="*/ 498443 h 590550"/>
                <a:gd name="connsiteX16" fmla="*/ 468916 w 590645"/>
                <a:gd name="connsiteY16" fmla="*/ 416528 h 590550"/>
                <a:gd name="connsiteX17" fmla="*/ 497491 w 590645"/>
                <a:gd name="connsiteY17" fmla="*/ 358331 h 590550"/>
                <a:gd name="connsiteX18" fmla="*/ 588074 w 590645"/>
                <a:gd name="connsiteY18" fmla="*/ 341948 h 590550"/>
                <a:gd name="connsiteX19" fmla="*/ 589216 w 590645"/>
                <a:gd name="connsiteY19" fmla="*/ 323755 h 590550"/>
                <a:gd name="connsiteX20" fmla="*/ 589407 w 590645"/>
                <a:gd name="connsiteY20" fmla="*/ 305753 h 590550"/>
                <a:gd name="connsiteX21" fmla="*/ 590645 w 590645"/>
                <a:gd name="connsiteY21" fmla="*/ 287465 h 590550"/>
                <a:gd name="connsiteX22" fmla="*/ 503111 w 590645"/>
                <a:gd name="connsiteY22" fmla="*/ 258890 h 590550"/>
                <a:gd name="connsiteX23" fmla="*/ 482251 w 590645"/>
                <a:gd name="connsiteY23" fmla="*/ 197168 h 590550"/>
                <a:gd name="connsiteX24" fmla="*/ 534638 w 590645"/>
                <a:gd name="connsiteY24" fmla="*/ 121634 h 590550"/>
                <a:gd name="connsiteX25" fmla="*/ 522732 w 590645"/>
                <a:gd name="connsiteY25" fmla="*/ 108395 h 590550"/>
                <a:gd name="connsiteX26" fmla="*/ 510731 w 590645"/>
                <a:gd name="connsiteY26" fmla="*/ 94678 h 590550"/>
                <a:gd name="connsiteX27" fmla="*/ 498729 w 590645"/>
                <a:gd name="connsiteY27" fmla="*/ 80963 h 590550"/>
                <a:gd name="connsiteX28" fmla="*/ 417195 w 590645"/>
                <a:gd name="connsiteY28" fmla="*/ 122777 h 590550"/>
                <a:gd name="connsiteX29" fmla="*/ 358521 w 590645"/>
                <a:gd name="connsiteY29" fmla="*/ 93631 h 590550"/>
                <a:gd name="connsiteX30" fmla="*/ 341757 w 590645"/>
                <a:gd name="connsiteY30" fmla="*/ 3619 h 590550"/>
                <a:gd name="connsiteX31" fmla="*/ 323564 w 590645"/>
                <a:gd name="connsiteY31" fmla="*/ 2477 h 590550"/>
                <a:gd name="connsiteX32" fmla="*/ 305371 w 590645"/>
                <a:gd name="connsiteY32" fmla="*/ 1238 h 590550"/>
                <a:gd name="connsiteX33" fmla="*/ 287465 w 590645"/>
                <a:gd name="connsiteY33" fmla="*/ 0 h 590550"/>
                <a:gd name="connsiteX34" fmla="*/ 259461 w 590645"/>
                <a:gd name="connsiteY34" fmla="*/ 87058 h 590550"/>
                <a:gd name="connsiteX35" fmla="*/ 197167 w 590645"/>
                <a:gd name="connsiteY35" fmla="*/ 108109 h 590550"/>
                <a:gd name="connsiteX36" fmla="*/ 122111 w 590645"/>
                <a:gd name="connsiteY36" fmla="*/ 56102 h 590550"/>
                <a:gd name="connsiteX37" fmla="*/ 108394 w 590645"/>
                <a:gd name="connsiteY37" fmla="*/ 68104 h 590550"/>
                <a:gd name="connsiteX38" fmla="*/ 94678 w 590645"/>
                <a:gd name="connsiteY38" fmla="*/ 80105 h 590550"/>
                <a:gd name="connsiteX39" fmla="*/ 80963 w 590645"/>
                <a:gd name="connsiteY39" fmla="*/ 92107 h 590550"/>
                <a:gd name="connsiteX40" fmla="*/ 122682 w 590645"/>
                <a:gd name="connsiteY40" fmla="*/ 173355 h 590550"/>
                <a:gd name="connsiteX41" fmla="*/ 94107 w 590645"/>
                <a:gd name="connsiteY41" fmla="*/ 232410 h 590550"/>
                <a:gd name="connsiteX42" fmla="*/ 4191 w 590645"/>
                <a:gd name="connsiteY42" fmla="*/ 248698 h 590550"/>
                <a:gd name="connsiteX43" fmla="*/ 2381 w 590645"/>
                <a:gd name="connsiteY43" fmla="*/ 266700 h 590550"/>
                <a:gd name="connsiteX44" fmla="*/ 1238 w 590645"/>
                <a:gd name="connsiteY44" fmla="*/ 284893 h 590550"/>
                <a:gd name="connsiteX45" fmla="*/ 0 w 590645"/>
                <a:gd name="connsiteY45" fmla="*/ 303086 h 590550"/>
                <a:gd name="connsiteX46" fmla="*/ 87058 w 590645"/>
                <a:gd name="connsiteY46" fmla="*/ 331661 h 590550"/>
                <a:gd name="connsiteX47" fmla="*/ 108204 w 590645"/>
                <a:gd name="connsiteY47" fmla="*/ 393573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0645" h="590550">
                  <a:moveTo>
                    <a:pt x="56007" y="468630"/>
                  </a:moveTo>
                  <a:lnTo>
                    <a:pt x="68008" y="482346"/>
                  </a:lnTo>
                  <a:lnTo>
                    <a:pt x="80010" y="496062"/>
                  </a:lnTo>
                  <a:lnTo>
                    <a:pt x="92107" y="509778"/>
                  </a:lnTo>
                  <a:lnTo>
                    <a:pt x="173736" y="467963"/>
                  </a:lnTo>
                  <a:cubicBezTo>
                    <a:pt x="191672" y="480394"/>
                    <a:pt x="211391" y="490029"/>
                    <a:pt x="232219" y="496538"/>
                  </a:cubicBezTo>
                  <a:lnTo>
                    <a:pt x="248602" y="586931"/>
                  </a:lnTo>
                  <a:lnTo>
                    <a:pt x="266795" y="588169"/>
                  </a:lnTo>
                  <a:lnTo>
                    <a:pt x="284988" y="589407"/>
                  </a:lnTo>
                  <a:lnTo>
                    <a:pt x="303657" y="590550"/>
                  </a:lnTo>
                  <a:lnTo>
                    <a:pt x="332232" y="502920"/>
                  </a:lnTo>
                  <a:cubicBezTo>
                    <a:pt x="353651" y="499245"/>
                    <a:pt x="374354" y="492205"/>
                    <a:pt x="393573" y="482060"/>
                  </a:cubicBezTo>
                  <a:lnTo>
                    <a:pt x="469773" y="534543"/>
                  </a:lnTo>
                  <a:lnTo>
                    <a:pt x="483489" y="522542"/>
                  </a:lnTo>
                  <a:lnTo>
                    <a:pt x="497205" y="510540"/>
                  </a:lnTo>
                  <a:lnTo>
                    <a:pt x="510921" y="498443"/>
                  </a:lnTo>
                  <a:lnTo>
                    <a:pt x="468916" y="416528"/>
                  </a:lnTo>
                  <a:cubicBezTo>
                    <a:pt x="481342" y="398693"/>
                    <a:pt x="490978" y="379069"/>
                    <a:pt x="497491" y="358331"/>
                  </a:cubicBezTo>
                  <a:lnTo>
                    <a:pt x="588074" y="341948"/>
                  </a:lnTo>
                  <a:lnTo>
                    <a:pt x="589216" y="323755"/>
                  </a:lnTo>
                  <a:lnTo>
                    <a:pt x="589407" y="305753"/>
                  </a:lnTo>
                  <a:lnTo>
                    <a:pt x="590645" y="287465"/>
                  </a:lnTo>
                  <a:lnTo>
                    <a:pt x="503111" y="258890"/>
                  </a:lnTo>
                  <a:cubicBezTo>
                    <a:pt x="499453" y="237345"/>
                    <a:pt x="492413" y="216514"/>
                    <a:pt x="482251" y="197168"/>
                  </a:cubicBezTo>
                  <a:lnTo>
                    <a:pt x="534638" y="121634"/>
                  </a:lnTo>
                  <a:lnTo>
                    <a:pt x="522732" y="108395"/>
                  </a:lnTo>
                  <a:lnTo>
                    <a:pt x="510731" y="94678"/>
                  </a:lnTo>
                  <a:lnTo>
                    <a:pt x="498729" y="80963"/>
                  </a:lnTo>
                  <a:lnTo>
                    <a:pt x="417195" y="122777"/>
                  </a:lnTo>
                  <a:cubicBezTo>
                    <a:pt x="399272" y="110069"/>
                    <a:pt x="379476" y="100235"/>
                    <a:pt x="358521" y="93631"/>
                  </a:cubicBezTo>
                  <a:lnTo>
                    <a:pt x="341757" y="3619"/>
                  </a:lnTo>
                  <a:lnTo>
                    <a:pt x="323564" y="2477"/>
                  </a:lnTo>
                  <a:lnTo>
                    <a:pt x="305371" y="1238"/>
                  </a:lnTo>
                  <a:lnTo>
                    <a:pt x="287465" y="0"/>
                  </a:lnTo>
                  <a:lnTo>
                    <a:pt x="259461" y="87058"/>
                  </a:lnTo>
                  <a:cubicBezTo>
                    <a:pt x="237718" y="90753"/>
                    <a:pt x="216695" y="97858"/>
                    <a:pt x="197167" y="108109"/>
                  </a:cubicBezTo>
                  <a:lnTo>
                    <a:pt x="122111" y="56102"/>
                  </a:lnTo>
                  <a:lnTo>
                    <a:pt x="108394" y="68104"/>
                  </a:lnTo>
                  <a:lnTo>
                    <a:pt x="94678" y="80105"/>
                  </a:lnTo>
                  <a:lnTo>
                    <a:pt x="80963" y="92107"/>
                  </a:lnTo>
                  <a:lnTo>
                    <a:pt x="122682" y="173355"/>
                  </a:lnTo>
                  <a:cubicBezTo>
                    <a:pt x="110116" y="191418"/>
                    <a:pt x="100472" y="211347"/>
                    <a:pt x="94107" y="232410"/>
                  </a:cubicBezTo>
                  <a:lnTo>
                    <a:pt x="4191" y="248698"/>
                  </a:lnTo>
                  <a:lnTo>
                    <a:pt x="2381" y="266700"/>
                  </a:lnTo>
                  <a:lnTo>
                    <a:pt x="1238" y="284893"/>
                  </a:lnTo>
                  <a:lnTo>
                    <a:pt x="0" y="303086"/>
                  </a:lnTo>
                  <a:lnTo>
                    <a:pt x="87058" y="331661"/>
                  </a:lnTo>
                  <a:cubicBezTo>
                    <a:pt x="90822" y="353278"/>
                    <a:pt x="97957" y="374170"/>
                    <a:pt x="108204" y="393573"/>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88743825-26F8-4F4A-8C7D-80C5CB3C4839}"/>
                </a:ext>
              </a:extLst>
            </p:cNvPr>
            <p:cNvSpPr/>
            <p:nvPr/>
          </p:nvSpPr>
          <p:spPr>
            <a:xfrm>
              <a:off x="1173829" y="9807414"/>
              <a:ext cx="235459" cy="235458"/>
            </a:xfrm>
            <a:custGeom>
              <a:avLst/>
              <a:gdLst>
                <a:gd name="connsiteX0" fmla="*/ 235458 w 235458"/>
                <a:gd name="connsiteY0" fmla="*/ 117729 h 235458"/>
                <a:gd name="connsiteX1" fmla="*/ 117729 w 235458"/>
                <a:gd name="connsiteY1" fmla="*/ 235458 h 235458"/>
                <a:gd name="connsiteX2" fmla="*/ 0 w 235458"/>
                <a:gd name="connsiteY2" fmla="*/ 117729 h 235458"/>
                <a:gd name="connsiteX3" fmla="*/ 117729 w 235458"/>
                <a:gd name="connsiteY3" fmla="*/ 0 h 235458"/>
                <a:gd name="connsiteX4" fmla="*/ 235458 w 235458"/>
                <a:gd name="connsiteY4" fmla="*/ 117729 h 23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8" h="235458">
                  <a:moveTo>
                    <a:pt x="235458" y="117729"/>
                  </a:moveTo>
                  <a:cubicBezTo>
                    <a:pt x="235458" y="182749"/>
                    <a:pt x="182749" y="235458"/>
                    <a:pt x="117729" y="235458"/>
                  </a:cubicBezTo>
                  <a:cubicBezTo>
                    <a:pt x="52709" y="235458"/>
                    <a:pt x="0" y="182749"/>
                    <a:pt x="0" y="117729"/>
                  </a:cubicBezTo>
                  <a:cubicBezTo>
                    <a:pt x="0" y="52709"/>
                    <a:pt x="52709" y="0"/>
                    <a:pt x="117729" y="0"/>
                  </a:cubicBezTo>
                  <a:cubicBezTo>
                    <a:pt x="182749" y="0"/>
                    <a:pt x="235458" y="52709"/>
                    <a:pt x="235458" y="117729"/>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5913D0A7-974C-4B25-986C-FAD284492F20}"/>
                </a:ext>
              </a:extLst>
            </p:cNvPr>
            <p:cNvSpPr/>
            <p:nvPr/>
          </p:nvSpPr>
          <p:spPr>
            <a:xfrm>
              <a:off x="307932" y="9872563"/>
              <a:ext cx="1071733" cy="1071595"/>
            </a:xfrm>
            <a:custGeom>
              <a:avLst/>
              <a:gdLst>
                <a:gd name="connsiteX0" fmla="*/ 589673 w 1071732"/>
                <a:gd name="connsiteY0" fmla="*/ 2672 h 1071594"/>
                <a:gd name="connsiteX1" fmla="*/ 117805 w 1071732"/>
                <a:gd name="connsiteY1" fmla="*/ 200506 h 1071594"/>
                <a:gd name="connsiteX2" fmla="*/ 171 w 1071732"/>
                <a:gd name="connsiteY2" fmla="*/ 521975 h 1071594"/>
                <a:gd name="connsiteX3" fmla="*/ 294874 w 1071732"/>
                <a:gd name="connsiteY3" fmla="*/ 1013560 h 1071594"/>
                <a:gd name="connsiteX4" fmla="*/ 947432 w 1071732"/>
                <a:gd name="connsiteY4" fmla="*/ 877258 h 1071594"/>
                <a:gd name="connsiteX5" fmla="*/ 1059065 w 1071732"/>
                <a:gd name="connsiteY5" fmla="*/ 422915 h 107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32" h="1071594">
                  <a:moveTo>
                    <a:pt x="589673" y="2672"/>
                  </a:moveTo>
                  <a:cubicBezTo>
                    <a:pt x="589673" y="2672"/>
                    <a:pt x="304971" y="-38285"/>
                    <a:pt x="117805" y="200506"/>
                  </a:cubicBezTo>
                  <a:cubicBezTo>
                    <a:pt x="65036" y="267943"/>
                    <a:pt x="-20" y="384053"/>
                    <a:pt x="171" y="521975"/>
                  </a:cubicBezTo>
                  <a:cubicBezTo>
                    <a:pt x="171" y="521975"/>
                    <a:pt x="-17069" y="862303"/>
                    <a:pt x="294874" y="1013560"/>
                  </a:cubicBezTo>
                  <a:cubicBezTo>
                    <a:pt x="294874" y="1013560"/>
                    <a:pt x="643775" y="1211109"/>
                    <a:pt x="947432" y="877258"/>
                  </a:cubicBezTo>
                  <a:cubicBezTo>
                    <a:pt x="947432" y="877258"/>
                    <a:pt x="1118882" y="690187"/>
                    <a:pt x="1059065" y="422915"/>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2B39A022-61DD-4A1B-9144-65403095073E}"/>
                </a:ext>
              </a:extLst>
            </p:cNvPr>
            <p:cNvSpPr/>
            <p:nvPr/>
          </p:nvSpPr>
          <p:spPr>
            <a:xfrm>
              <a:off x="454492" y="10030164"/>
              <a:ext cx="764292" cy="762509"/>
            </a:xfrm>
            <a:custGeom>
              <a:avLst/>
              <a:gdLst>
                <a:gd name="connsiteX0" fmla="*/ 753056 w 764292"/>
                <a:gd name="connsiteY0" fmla="*/ 281409 h 762508"/>
                <a:gd name="connsiteX1" fmla="*/ 524456 w 764292"/>
                <a:gd name="connsiteY1" fmla="*/ 737466 h 762508"/>
                <a:gd name="connsiteX2" fmla="*/ 89164 w 764292"/>
                <a:gd name="connsiteY2" fmla="*/ 623166 h 762508"/>
                <a:gd name="connsiteX3" fmla="*/ 43253 w 764292"/>
                <a:gd name="connsiteY3" fmla="*/ 210924 h 762508"/>
                <a:gd name="connsiteX4" fmla="*/ 496548 w 764292"/>
                <a:gd name="connsiteY4" fmla="*/ 16329 h 762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292" h="762508">
                  <a:moveTo>
                    <a:pt x="753056" y="281409"/>
                  </a:moveTo>
                  <a:cubicBezTo>
                    <a:pt x="753056" y="281409"/>
                    <a:pt x="841067" y="594210"/>
                    <a:pt x="524456" y="737466"/>
                  </a:cubicBezTo>
                  <a:cubicBezTo>
                    <a:pt x="524456" y="737466"/>
                    <a:pt x="275187" y="842241"/>
                    <a:pt x="89164" y="623166"/>
                  </a:cubicBezTo>
                  <a:cubicBezTo>
                    <a:pt x="89164" y="623166"/>
                    <a:pt x="-76000" y="429047"/>
                    <a:pt x="43253" y="210924"/>
                  </a:cubicBezTo>
                  <a:cubicBezTo>
                    <a:pt x="43253" y="210924"/>
                    <a:pt x="171555" y="-69492"/>
                    <a:pt x="496548" y="16329"/>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32" name="Graphic 5115">
            <a:extLst>
              <a:ext uri="{FF2B5EF4-FFF2-40B4-BE49-F238E27FC236}">
                <a16:creationId xmlns:a16="http://schemas.microsoft.com/office/drawing/2014/main" id="{0AC36D97-FFAE-4CA1-95E4-B12A3496794D}"/>
              </a:ext>
            </a:extLst>
          </p:cNvPr>
          <p:cNvGrpSpPr/>
          <p:nvPr/>
        </p:nvGrpSpPr>
        <p:grpSpPr>
          <a:xfrm>
            <a:off x="4240306" y="4068541"/>
            <a:ext cx="359318" cy="368588"/>
            <a:chOff x="9086922" y="7093377"/>
            <a:chExt cx="1425892" cy="1462650"/>
          </a:xfrm>
        </p:grpSpPr>
        <p:sp>
          <p:nvSpPr>
            <p:cNvPr id="133" name="Freeform: Shape 132">
              <a:extLst>
                <a:ext uri="{FF2B5EF4-FFF2-40B4-BE49-F238E27FC236}">
                  <a16:creationId xmlns:a16="http://schemas.microsoft.com/office/drawing/2014/main" id="{B9BAF57E-CDC1-42C2-ACA4-08E0EC977EFE}"/>
                </a:ext>
              </a:extLst>
            </p:cNvPr>
            <p:cNvSpPr/>
            <p:nvPr/>
          </p:nvSpPr>
          <p:spPr>
            <a:xfrm>
              <a:off x="9100172" y="7944994"/>
              <a:ext cx="231272" cy="407575"/>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7562359E-8110-4ADA-8005-BAD2C2B349D5}"/>
                </a:ext>
              </a:extLst>
            </p:cNvPr>
            <p:cNvSpPr/>
            <p:nvPr/>
          </p:nvSpPr>
          <p:spPr>
            <a:xfrm>
              <a:off x="9086922" y="7175943"/>
              <a:ext cx="388064"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0512C1F6-314D-4890-A513-03CFAACFB626}"/>
                </a:ext>
              </a:extLst>
            </p:cNvPr>
            <p:cNvSpPr/>
            <p:nvPr/>
          </p:nvSpPr>
          <p:spPr>
            <a:xfrm>
              <a:off x="9558047" y="7093377"/>
              <a:ext cx="827452" cy="308027"/>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9C920AA4-D558-4CA3-BFB6-1F285A3867C7}"/>
                </a:ext>
              </a:extLst>
            </p:cNvPr>
            <p:cNvSpPr/>
            <p:nvPr/>
          </p:nvSpPr>
          <p:spPr>
            <a:xfrm>
              <a:off x="10284530" y="7303106"/>
              <a:ext cx="128017" cy="115920"/>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F84EB84C-D608-408F-AA15-3643C7F74DEE}"/>
                </a:ext>
              </a:extLst>
            </p:cNvPr>
            <p:cNvSpPr/>
            <p:nvPr/>
          </p:nvSpPr>
          <p:spPr>
            <a:xfrm>
              <a:off x="10480662" y="7600094"/>
              <a:ext cx="32152" cy="251843"/>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298ABF71-7A7F-47FD-BC79-7C05C75CD728}"/>
                </a:ext>
              </a:extLst>
            </p:cNvPr>
            <p:cNvSpPr/>
            <p:nvPr/>
          </p:nvSpPr>
          <p:spPr>
            <a:xfrm>
              <a:off x="10457230" y="7910705"/>
              <a:ext cx="49150"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05E6CF44-AF08-4D72-AA15-C104A057307B}"/>
                </a:ext>
              </a:extLst>
            </p:cNvPr>
            <p:cNvSpPr/>
            <p:nvPr/>
          </p:nvSpPr>
          <p:spPr>
            <a:xfrm>
              <a:off x="9499659" y="8148830"/>
              <a:ext cx="925657"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3F8EF70D-257F-4EAA-AF0C-125F034806CD}"/>
                </a:ext>
              </a:extLst>
            </p:cNvPr>
            <p:cNvSpPr/>
            <p:nvPr/>
          </p:nvSpPr>
          <p:spPr>
            <a:xfrm>
              <a:off x="9481087" y="8413533"/>
              <a:ext cx="114398"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02A548B5-34FC-4EC6-B864-DC5B70579BF9}"/>
                </a:ext>
              </a:extLst>
            </p:cNvPr>
            <p:cNvSpPr/>
            <p:nvPr/>
          </p:nvSpPr>
          <p:spPr>
            <a:xfrm>
              <a:off x="9629789" y="7454556"/>
              <a:ext cx="340429" cy="680941"/>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5A57A38D-D168-4434-BF47-703CB3066CC8}"/>
                </a:ext>
              </a:extLst>
            </p:cNvPr>
            <p:cNvSpPr/>
            <p:nvPr/>
          </p:nvSpPr>
          <p:spPr>
            <a:xfrm>
              <a:off x="9798227" y="7377112"/>
              <a:ext cx="9524"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376849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4">
            <a:extLst>
              <a:ext uri="{FF2B5EF4-FFF2-40B4-BE49-F238E27FC236}">
                <a16:creationId xmlns:a16="http://schemas.microsoft.com/office/drawing/2014/main" id="{82998807-6573-DB4D-B4F5-2F4606C391C7}"/>
              </a:ext>
            </a:extLst>
          </p:cNvPr>
          <p:cNvSpPr txBox="1">
            <a:spLocks/>
          </p:cNvSpPr>
          <p:nvPr/>
        </p:nvSpPr>
        <p:spPr>
          <a:xfrm>
            <a:off x="239860" y="-51209"/>
            <a:ext cx="8664279" cy="1404261"/>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1097278" rtl="0" eaLnBrk="1" fontAlgn="auto" latinLnBrk="0" hangingPunct="1">
              <a:lnSpc>
                <a:spcPct val="100000"/>
              </a:lnSpc>
              <a:spcBef>
                <a:spcPct val="0"/>
              </a:spcBef>
              <a:spcAft>
                <a:spcPts val="0"/>
              </a:spcAft>
              <a:buClrTx/>
              <a:buSzTx/>
              <a:buFontTx/>
              <a:buNone/>
              <a:tabLst/>
              <a:defRPr/>
            </a:pPr>
            <a:r>
              <a:rPr kumimoji="0" lang="en-US" altLang="en-US" sz="3000" b="0" i="0" u="none" strike="noStrike" kern="1200" cap="none" spc="-120" normalizeH="0" baseline="0" noProof="0" dirty="0">
                <a:ln w="3175">
                  <a:noFill/>
                </a:ln>
                <a:solidFill>
                  <a:srgbClr val="FFFFFF"/>
                </a:solidFill>
                <a:effectLst/>
                <a:uLnTx/>
                <a:uFillTx/>
                <a:latin typeface="Amazon Ember Heavy"/>
                <a:ea typeface="Amazon Ember Light" panose="020B0403020204020204" pitchFamily="34" charset="0"/>
                <a:cs typeface="Amazon Ember Light" panose="020B0403020204020204" pitchFamily="34" charset="0"/>
              </a:rPr>
              <a:t>Train hundreds of models with </a:t>
            </a:r>
            <a:r>
              <a:rPr kumimoji="0" lang="en-US" altLang="en-US" sz="3000" b="0" i="0" u="none" strike="noStrike" kern="1200" cap="none" spc="-120" normalizeH="0" baseline="0" noProof="0" dirty="0" err="1">
                <a:ln w="3175">
                  <a:noFill/>
                </a:ln>
                <a:solidFill>
                  <a:srgbClr val="FFFFFF"/>
                </a:solidFill>
                <a:effectLst/>
                <a:uLnTx/>
                <a:uFillTx/>
                <a:latin typeface="Amazon Ember Heavy"/>
                <a:ea typeface="Amazon Ember Light" panose="020B0403020204020204" pitchFamily="34" charset="0"/>
                <a:cs typeface="Amazon Ember Light" panose="020B0403020204020204" pitchFamily="34" charset="0"/>
              </a:rPr>
              <a:t>SageMaker</a:t>
            </a:r>
            <a:r>
              <a:rPr kumimoji="0" lang="en-US" altLang="en-US" sz="3000" b="0" i="0" u="none" strike="noStrike" kern="1200" cap="none" spc="-120" normalizeH="0" baseline="0" noProof="0" dirty="0">
                <a:ln w="3175">
                  <a:noFill/>
                </a:ln>
                <a:solidFill>
                  <a:srgbClr val="FFFFFF"/>
                </a:solidFill>
                <a:effectLst/>
                <a:uLnTx/>
                <a:uFillTx/>
                <a:latin typeface="Amazon Ember Heavy"/>
                <a:ea typeface="Amazon Ember Light" panose="020B0403020204020204" pitchFamily="34" charset="0"/>
                <a:cs typeface="Amazon Ember Light" panose="020B0403020204020204" pitchFamily="34" charset="0"/>
              </a:rPr>
              <a:t> Autopilot</a:t>
            </a:r>
            <a:endParaRPr kumimoji="0" lang="en-US" altLang="en-US" sz="3000" b="0" i="0" u="none" strike="noStrike" kern="1200" cap="none" spc="-120" normalizeH="0" baseline="0" noProof="0" dirty="0">
              <a:ln w="3175">
                <a:noFill/>
              </a:ln>
              <a:solidFill>
                <a:srgbClr val="FFC000"/>
              </a:solidFill>
              <a:effectLst/>
              <a:uLnTx/>
              <a:uFillTx/>
              <a:latin typeface="Amazon Ember Heavy"/>
              <a:ea typeface="Amazon Ember Light" panose="020B0403020204020204" pitchFamily="34" charset="0"/>
              <a:cs typeface="Amazon Ember Light" panose="020B0403020204020204" pitchFamily="34" charset="0"/>
            </a:endParaRPr>
          </a:p>
        </p:txBody>
      </p:sp>
      <p:pic>
        <p:nvPicPr>
          <p:cNvPr id="23" name="Picture 22">
            <a:extLst>
              <a:ext uri="{FF2B5EF4-FFF2-40B4-BE49-F238E27FC236}">
                <a16:creationId xmlns:a16="http://schemas.microsoft.com/office/drawing/2014/main" id="{7E6C9884-F385-0342-AAED-09865549D60A}"/>
              </a:ext>
            </a:extLst>
          </p:cNvPr>
          <p:cNvPicPr>
            <a:picLocks noChangeAspect="1"/>
          </p:cNvPicPr>
          <p:nvPr/>
        </p:nvPicPr>
        <p:blipFill rotWithShape="1">
          <a:blip r:embed="rId2"/>
          <a:srcRect b="1745"/>
          <a:stretch/>
        </p:blipFill>
        <p:spPr>
          <a:xfrm>
            <a:off x="454531" y="564518"/>
            <a:ext cx="8234939" cy="4413883"/>
          </a:xfrm>
          <a:prstGeom prst="rect">
            <a:avLst/>
          </a:prstGeom>
        </p:spPr>
      </p:pic>
    </p:spTree>
    <p:extLst>
      <p:ext uri="{BB962C8B-B14F-4D97-AF65-F5344CB8AC3E}">
        <p14:creationId xmlns:p14="http://schemas.microsoft.com/office/powerpoint/2010/main" val="1544522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BE6771-40AC-974E-8F8D-B36383E38464}"/>
              </a:ext>
            </a:extLst>
          </p:cNvPr>
          <p:cNvSpPr/>
          <p:nvPr/>
        </p:nvSpPr>
        <p:spPr>
          <a:xfrm>
            <a:off x="577920" y="765500"/>
            <a:ext cx="2239150" cy="131679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Rectangle 5">
            <a:extLst>
              <a:ext uri="{FF2B5EF4-FFF2-40B4-BE49-F238E27FC236}">
                <a16:creationId xmlns:a16="http://schemas.microsoft.com/office/drawing/2014/main" id="{9E6A32F3-4F2B-CD4D-BD89-7DECA5973C46}"/>
              </a:ext>
            </a:extLst>
          </p:cNvPr>
          <p:cNvSpPr/>
          <p:nvPr/>
        </p:nvSpPr>
        <p:spPr>
          <a:xfrm>
            <a:off x="3257513" y="721759"/>
            <a:ext cx="2544834" cy="9392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 name="Rectangle 7">
            <a:extLst>
              <a:ext uri="{FF2B5EF4-FFF2-40B4-BE49-F238E27FC236}">
                <a16:creationId xmlns:a16="http://schemas.microsoft.com/office/drawing/2014/main" id="{7E69D210-47FD-634D-B680-73F96C10CF3D}"/>
              </a:ext>
            </a:extLst>
          </p:cNvPr>
          <p:cNvSpPr/>
          <p:nvPr/>
        </p:nvSpPr>
        <p:spPr>
          <a:xfrm>
            <a:off x="6225480" y="683090"/>
            <a:ext cx="2604010" cy="80919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Rectangle 8">
            <a:extLst>
              <a:ext uri="{FF2B5EF4-FFF2-40B4-BE49-F238E27FC236}">
                <a16:creationId xmlns:a16="http://schemas.microsoft.com/office/drawing/2014/main" id="{0D23E08F-AAE3-AB40-8F60-DD460874D2D6}"/>
              </a:ext>
            </a:extLst>
          </p:cNvPr>
          <p:cNvSpPr/>
          <p:nvPr/>
        </p:nvSpPr>
        <p:spPr>
          <a:xfrm>
            <a:off x="602010" y="2292850"/>
            <a:ext cx="2215061" cy="113588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Rectangle 9">
            <a:extLst>
              <a:ext uri="{FF2B5EF4-FFF2-40B4-BE49-F238E27FC236}">
                <a16:creationId xmlns:a16="http://schemas.microsoft.com/office/drawing/2014/main" id="{204FD3AF-B77C-8F40-839B-2164F28E26CE}"/>
              </a:ext>
            </a:extLst>
          </p:cNvPr>
          <p:cNvSpPr/>
          <p:nvPr/>
        </p:nvSpPr>
        <p:spPr>
          <a:xfrm>
            <a:off x="3257513" y="1773441"/>
            <a:ext cx="2533266" cy="8252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Rectangle 10">
            <a:extLst>
              <a:ext uri="{FF2B5EF4-FFF2-40B4-BE49-F238E27FC236}">
                <a16:creationId xmlns:a16="http://schemas.microsoft.com/office/drawing/2014/main" id="{306070F1-EF04-CF4D-99A3-D8830062793F}"/>
              </a:ext>
            </a:extLst>
          </p:cNvPr>
          <p:cNvSpPr/>
          <p:nvPr/>
        </p:nvSpPr>
        <p:spPr>
          <a:xfrm>
            <a:off x="6221196" y="1669868"/>
            <a:ext cx="2604010" cy="7471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TextBox 11">
            <a:extLst>
              <a:ext uri="{FF2B5EF4-FFF2-40B4-BE49-F238E27FC236}">
                <a16:creationId xmlns:a16="http://schemas.microsoft.com/office/drawing/2014/main" id="{62071044-E14E-2948-B3B3-61259E50D11D}"/>
              </a:ext>
            </a:extLst>
          </p:cNvPr>
          <p:cNvSpPr txBox="1"/>
          <p:nvPr/>
        </p:nvSpPr>
        <p:spPr>
          <a:xfrm>
            <a:off x="801494" y="823410"/>
            <a:ext cx="1611346" cy="284693"/>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50" b="1" i="0" u="none" strike="noStrike" kern="1200" cap="none" spc="0" normalizeH="0" baseline="0" noProof="0" dirty="0">
                <a:ln>
                  <a:noFill/>
                </a:ln>
                <a:solidFill>
                  <a:srgbClr val="232F3E"/>
                </a:solidFill>
                <a:effectLst/>
                <a:uLnTx/>
                <a:uFillTx/>
                <a:latin typeface="Amazon Ember"/>
                <a:ea typeface="+mn-ea"/>
                <a:cs typeface="+mn-cs"/>
              </a:rPr>
              <a:t>Classification</a:t>
            </a:r>
          </a:p>
        </p:txBody>
      </p:sp>
      <p:sp>
        <p:nvSpPr>
          <p:cNvPr id="13" name="TextBox 12">
            <a:extLst>
              <a:ext uri="{FF2B5EF4-FFF2-40B4-BE49-F238E27FC236}">
                <a16:creationId xmlns:a16="http://schemas.microsoft.com/office/drawing/2014/main" id="{FC5D1BDB-46D9-E243-AD94-1A32369FD358}"/>
              </a:ext>
            </a:extLst>
          </p:cNvPr>
          <p:cNvSpPr txBox="1"/>
          <p:nvPr/>
        </p:nvSpPr>
        <p:spPr>
          <a:xfrm>
            <a:off x="3334732" y="703683"/>
            <a:ext cx="2274055" cy="284693"/>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50" b="1" i="0" u="none" strike="noStrike" kern="1200" cap="none" spc="0" normalizeH="0" baseline="0" noProof="0" dirty="0">
                <a:ln>
                  <a:noFill/>
                </a:ln>
                <a:solidFill>
                  <a:srgbClr val="232F3E"/>
                </a:solidFill>
                <a:effectLst/>
                <a:uLnTx/>
                <a:uFillTx/>
                <a:latin typeface="Amazon Ember"/>
                <a:ea typeface="+mn-ea"/>
                <a:cs typeface="+mn-cs"/>
              </a:rPr>
              <a:t>Computer Vision</a:t>
            </a:r>
          </a:p>
        </p:txBody>
      </p:sp>
      <p:sp>
        <p:nvSpPr>
          <p:cNvPr id="14" name="TextBox 13">
            <a:extLst>
              <a:ext uri="{FF2B5EF4-FFF2-40B4-BE49-F238E27FC236}">
                <a16:creationId xmlns:a16="http://schemas.microsoft.com/office/drawing/2014/main" id="{1180BD6A-EB3B-3343-82C5-654AEBBBF5E2}"/>
              </a:ext>
            </a:extLst>
          </p:cNvPr>
          <p:cNvSpPr txBox="1"/>
          <p:nvPr/>
        </p:nvSpPr>
        <p:spPr>
          <a:xfrm>
            <a:off x="6207725" y="740247"/>
            <a:ext cx="2643423" cy="284693"/>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50" b="1" i="0" u="none" strike="noStrike" kern="1200" cap="none" spc="0" normalizeH="0" baseline="0" noProof="0" dirty="0">
                <a:ln>
                  <a:noFill/>
                </a:ln>
                <a:solidFill>
                  <a:srgbClr val="232F3E"/>
                </a:solidFill>
                <a:effectLst/>
                <a:uLnTx/>
                <a:uFillTx/>
                <a:latin typeface="Amazon Ember"/>
                <a:ea typeface="+mn-ea"/>
                <a:cs typeface="+mn-cs"/>
              </a:rPr>
              <a:t>Topic Modeling</a:t>
            </a:r>
          </a:p>
        </p:txBody>
      </p:sp>
      <p:sp>
        <p:nvSpPr>
          <p:cNvPr id="15" name="TextBox 14">
            <a:extLst>
              <a:ext uri="{FF2B5EF4-FFF2-40B4-BE49-F238E27FC236}">
                <a16:creationId xmlns:a16="http://schemas.microsoft.com/office/drawing/2014/main" id="{40FF3D67-7865-8F43-8912-EBEC0DC6EAD8}"/>
              </a:ext>
            </a:extLst>
          </p:cNvPr>
          <p:cNvSpPr txBox="1"/>
          <p:nvPr/>
        </p:nvSpPr>
        <p:spPr>
          <a:xfrm>
            <a:off x="555536" y="2377917"/>
            <a:ext cx="2213262" cy="284693"/>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50" b="1" i="0" u="none" strike="noStrike" kern="1200" cap="none" spc="0" normalizeH="0" baseline="0" noProof="0" dirty="0">
                <a:ln>
                  <a:noFill/>
                </a:ln>
                <a:solidFill>
                  <a:srgbClr val="232F3E"/>
                </a:solidFill>
                <a:effectLst/>
                <a:uLnTx/>
                <a:uFillTx/>
                <a:latin typeface="Amazon Ember"/>
                <a:ea typeface="+mn-ea"/>
                <a:cs typeface="+mn-cs"/>
              </a:rPr>
              <a:t>Working with Text</a:t>
            </a:r>
          </a:p>
        </p:txBody>
      </p:sp>
      <p:sp>
        <p:nvSpPr>
          <p:cNvPr id="16" name="TextBox 15">
            <a:extLst>
              <a:ext uri="{FF2B5EF4-FFF2-40B4-BE49-F238E27FC236}">
                <a16:creationId xmlns:a16="http://schemas.microsoft.com/office/drawing/2014/main" id="{DB531A35-3DFE-4A4D-A578-57E0B0B3AE53}"/>
              </a:ext>
            </a:extLst>
          </p:cNvPr>
          <p:cNvSpPr txBox="1"/>
          <p:nvPr/>
        </p:nvSpPr>
        <p:spPr>
          <a:xfrm>
            <a:off x="3374476" y="1808013"/>
            <a:ext cx="2046917" cy="284693"/>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50" b="1" i="0" u="none" strike="noStrike" kern="1200" cap="none" spc="0" normalizeH="0" baseline="0" noProof="0" dirty="0">
                <a:ln>
                  <a:noFill/>
                </a:ln>
                <a:solidFill>
                  <a:srgbClr val="232F3E"/>
                </a:solidFill>
                <a:effectLst/>
                <a:uLnTx/>
                <a:uFillTx/>
                <a:latin typeface="Amazon Ember"/>
                <a:ea typeface="+mn-ea"/>
                <a:cs typeface="+mn-cs"/>
              </a:rPr>
              <a:t>Recommendation</a:t>
            </a:r>
          </a:p>
        </p:txBody>
      </p:sp>
      <p:sp>
        <p:nvSpPr>
          <p:cNvPr id="17" name="TextBox 16">
            <a:extLst>
              <a:ext uri="{FF2B5EF4-FFF2-40B4-BE49-F238E27FC236}">
                <a16:creationId xmlns:a16="http://schemas.microsoft.com/office/drawing/2014/main" id="{EAA16351-5F13-7449-AC90-99BFE09614D0}"/>
              </a:ext>
            </a:extLst>
          </p:cNvPr>
          <p:cNvSpPr txBox="1"/>
          <p:nvPr/>
        </p:nvSpPr>
        <p:spPr>
          <a:xfrm>
            <a:off x="6568925" y="1765195"/>
            <a:ext cx="1634663" cy="284693"/>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50" b="1" i="0" u="none" strike="noStrike" kern="1200" cap="none" spc="0" normalizeH="0" baseline="0" noProof="0" dirty="0">
                <a:ln>
                  <a:noFill/>
                </a:ln>
                <a:solidFill>
                  <a:srgbClr val="232F3E"/>
                </a:solidFill>
                <a:effectLst/>
                <a:uLnTx/>
                <a:uFillTx/>
                <a:latin typeface="Amazon Ember"/>
                <a:ea typeface="+mn-ea"/>
                <a:cs typeface="+mn-cs"/>
              </a:rPr>
              <a:t>Forecasting</a:t>
            </a:r>
          </a:p>
        </p:txBody>
      </p:sp>
      <p:sp>
        <p:nvSpPr>
          <p:cNvPr id="18" name="TextBox 17">
            <a:extLst>
              <a:ext uri="{FF2B5EF4-FFF2-40B4-BE49-F238E27FC236}">
                <a16:creationId xmlns:a16="http://schemas.microsoft.com/office/drawing/2014/main" id="{B9AB99E0-3C37-5640-993D-61EEA96A4319}"/>
              </a:ext>
            </a:extLst>
          </p:cNvPr>
          <p:cNvSpPr txBox="1"/>
          <p:nvPr/>
        </p:nvSpPr>
        <p:spPr>
          <a:xfrm>
            <a:off x="801494" y="1002366"/>
            <a:ext cx="1956061" cy="1030475"/>
          </a:xfrm>
          <a:prstGeom prst="rect">
            <a:avLst/>
          </a:prstGeom>
          <a:noFill/>
        </p:spPr>
        <p:txBody>
          <a:bodyPr wrap="square" rtlCol="0">
            <a:spAutoFit/>
          </a:bodyPr>
          <a:lstStyle/>
          <a:p>
            <a:pPr marL="238094" marR="0" lvl="0" indent="-238094"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Linear Learner *</a:t>
            </a:r>
          </a:p>
          <a:p>
            <a:pPr marL="238094" marR="0" lvl="0" indent="-238094"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err="1">
                <a:ln>
                  <a:noFill/>
                </a:ln>
                <a:solidFill>
                  <a:srgbClr val="FFFFFF"/>
                </a:solidFill>
                <a:effectLst/>
                <a:uLnTx/>
                <a:uFillTx/>
                <a:latin typeface="Amazon Ember"/>
                <a:ea typeface="+mn-ea"/>
                <a:cs typeface="+mn-cs"/>
              </a:rPr>
              <a:t>XGBoost</a:t>
            </a: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 *</a:t>
            </a:r>
          </a:p>
          <a:p>
            <a:pPr marL="238094" marR="0" lvl="0" indent="-238094"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KNN</a:t>
            </a:r>
          </a:p>
          <a:p>
            <a:pPr marL="238094" marR="0" lvl="0" indent="-238094"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Factorization Machines</a:t>
            </a:r>
          </a:p>
        </p:txBody>
      </p:sp>
      <p:sp>
        <p:nvSpPr>
          <p:cNvPr id="19" name="TextBox 18">
            <a:extLst>
              <a:ext uri="{FF2B5EF4-FFF2-40B4-BE49-F238E27FC236}">
                <a16:creationId xmlns:a16="http://schemas.microsoft.com/office/drawing/2014/main" id="{BD67B4F0-6404-3D45-BA6B-4A2BDE442918}"/>
              </a:ext>
            </a:extLst>
          </p:cNvPr>
          <p:cNvSpPr txBox="1"/>
          <p:nvPr/>
        </p:nvSpPr>
        <p:spPr>
          <a:xfrm>
            <a:off x="3396290" y="953951"/>
            <a:ext cx="2337077" cy="252698"/>
          </a:xfrm>
          <a:prstGeom prst="rect">
            <a:avLst/>
          </a:prstGeom>
          <a:noFill/>
        </p:spPr>
        <p:txBody>
          <a:bodyPr wrap="square"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Image Classification &lt;&gt;</a:t>
            </a:r>
          </a:p>
        </p:txBody>
      </p:sp>
      <p:sp>
        <p:nvSpPr>
          <p:cNvPr id="20" name="TextBox 19">
            <a:extLst>
              <a:ext uri="{FF2B5EF4-FFF2-40B4-BE49-F238E27FC236}">
                <a16:creationId xmlns:a16="http://schemas.microsoft.com/office/drawing/2014/main" id="{01F2DF5B-E7F8-9347-9ACD-61B9104B43D0}"/>
              </a:ext>
            </a:extLst>
          </p:cNvPr>
          <p:cNvSpPr txBox="1"/>
          <p:nvPr/>
        </p:nvSpPr>
        <p:spPr>
          <a:xfrm>
            <a:off x="698227" y="2572607"/>
            <a:ext cx="2022626" cy="789896"/>
          </a:xfrm>
          <a:prstGeom prst="rect">
            <a:avLst/>
          </a:prstGeom>
          <a:noFill/>
        </p:spPr>
        <p:txBody>
          <a:bodyPr wrap="square" rtlCol="0">
            <a:spAutoFit/>
          </a:bodyPr>
          <a:lstStyle/>
          <a:p>
            <a:pPr marL="238094" marR="0" lvl="0" indent="-238094"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Blazing Text</a:t>
            </a:r>
          </a:p>
          <a:p>
            <a:pPr marL="619045" marR="0" lvl="1" indent="-238094"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Supervised  </a:t>
            </a:r>
          </a:p>
          <a:p>
            <a:pPr marL="619045" marR="0" lvl="1" indent="-238094" algn="l" defTabSz="109728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Unsupervised *</a:t>
            </a:r>
          </a:p>
        </p:txBody>
      </p:sp>
      <p:sp>
        <p:nvSpPr>
          <p:cNvPr id="21" name="TextBox 20">
            <a:extLst>
              <a:ext uri="{FF2B5EF4-FFF2-40B4-BE49-F238E27FC236}">
                <a16:creationId xmlns:a16="http://schemas.microsoft.com/office/drawing/2014/main" id="{F135534F-188B-6B47-8D88-CEAA091D3D95}"/>
              </a:ext>
            </a:extLst>
          </p:cNvPr>
          <p:cNvSpPr txBox="1"/>
          <p:nvPr/>
        </p:nvSpPr>
        <p:spPr>
          <a:xfrm>
            <a:off x="3392184" y="2101246"/>
            <a:ext cx="2417330" cy="252698"/>
          </a:xfrm>
          <a:prstGeom prst="rect">
            <a:avLst/>
          </a:prstGeom>
          <a:noFill/>
        </p:spPr>
        <p:txBody>
          <a:bodyPr wrap="square"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Factorization Machines * (+ KNN)</a:t>
            </a:r>
          </a:p>
        </p:txBody>
      </p:sp>
      <p:sp>
        <p:nvSpPr>
          <p:cNvPr id="22" name="TextBox 21">
            <a:extLst>
              <a:ext uri="{FF2B5EF4-FFF2-40B4-BE49-F238E27FC236}">
                <a16:creationId xmlns:a16="http://schemas.microsoft.com/office/drawing/2014/main" id="{F9F3EB08-EEA7-B14B-AEAB-7EE631C541D7}"/>
              </a:ext>
            </a:extLst>
          </p:cNvPr>
          <p:cNvSpPr txBox="1"/>
          <p:nvPr/>
        </p:nvSpPr>
        <p:spPr>
          <a:xfrm>
            <a:off x="6571977" y="2056312"/>
            <a:ext cx="1699724" cy="252698"/>
          </a:xfrm>
          <a:prstGeom prst="rect">
            <a:avLst/>
          </a:prstGeom>
          <a:noFill/>
        </p:spPr>
        <p:txBody>
          <a:bodyPr wrap="square"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err="1">
                <a:ln>
                  <a:noFill/>
                </a:ln>
                <a:solidFill>
                  <a:srgbClr val="FFFFFF"/>
                </a:solidFill>
                <a:effectLst/>
                <a:uLnTx/>
                <a:uFillTx/>
                <a:latin typeface="Amazon Ember"/>
                <a:ea typeface="+mn-ea"/>
                <a:cs typeface="+mn-cs"/>
              </a:rPr>
              <a:t>DeepAR</a:t>
            </a: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 *</a:t>
            </a:r>
          </a:p>
        </p:txBody>
      </p:sp>
      <p:sp>
        <p:nvSpPr>
          <p:cNvPr id="23" name="TextBox 22">
            <a:extLst>
              <a:ext uri="{FF2B5EF4-FFF2-40B4-BE49-F238E27FC236}">
                <a16:creationId xmlns:a16="http://schemas.microsoft.com/office/drawing/2014/main" id="{6B9D53FB-B241-464C-ADF0-B15245AC6C70}"/>
              </a:ext>
            </a:extLst>
          </p:cNvPr>
          <p:cNvSpPr txBox="1"/>
          <p:nvPr/>
        </p:nvSpPr>
        <p:spPr>
          <a:xfrm>
            <a:off x="6621086" y="973339"/>
            <a:ext cx="1603102" cy="252698"/>
          </a:xfrm>
          <a:prstGeom prst="rect">
            <a:avLst/>
          </a:prstGeom>
          <a:noFill/>
        </p:spPr>
        <p:txBody>
          <a:bodyPr wrap="square" numCol="2"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LDA</a:t>
            </a:r>
          </a:p>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NTM</a:t>
            </a:r>
          </a:p>
        </p:txBody>
      </p:sp>
      <p:sp>
        <p:nvSpPr>
          <p:cNvPr id="24" name="Title 22">
            <a:extLst>
              <a:ext uri="{FF2B5EF4-FFF2-40B4-BE49-F238E27FC236}">
                <a16:creationId xmlns:a16="http://schemas.microsoft.com/office/drawing/2014/main" id="{D8F4D3BE-4706-1941-BF80-0842F4BD044D}"/>
              </a:ext>
            </a:extLst>
          </p:cNvPr>
          <p:cNvSpPr txBox="1">
            <a:spLocks/>
          </p:cNvSpPr>
          <p:nvPr/>
        </p:nvSpPr>
        <p:spPr>
          <a:xfrm>
            <a:off x="189274" y="102283"/>
            <a:ext cx="8954726" cy="454327"/>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78" rtl="0" eaLnBrk="1" fontAlgn="auto" latinLnBrk="0" hangingPunct="1">
              <a:lnSpc>
                <a:spcPct val="90000"/>
              </a:lnSpc>
              <a:spcBef>
                <a:spcPct val="0"/>
              </a:spcBef>
              <a:spcAft>
                <a:spcPts val="0"/>
              </a:spcAft>
              <a:buClrTx/>
              <a:buSzTx/>
              <a:buFontTx/>
              <a:buNone/>
              <a:tabLst/>
              <a:defRPr/>
            </a:pPr>
            <a:r>
              <a:rPr kumimoji="0" lang="en-US" altLang="en-US" sz="3000" b="0" i="0" u="none" strike="noStrike" kern="1200" cap="none" spc="-120" normalizeH="0" baseline="0" noProof="0" dirty="0">
                <a:ln w="3175">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Each algorithm solves </a:t>
            </a:r>
            <a:r>
              <a:rPr kumimoji="0" lang="en-US" altLang="en-US" sz="3000" b="0" i="0" u="none" strike="noStrike" kern="1200" cap="none" spc="-120" normalizeH="0" baseline="0" noProof="0" dirty="0">
                <a:ln w="3175">
                  <a:noFill/>
                </a:ln>
                <a:solidFill>
                  <a:srgbClr val="C9208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 type of prediction problem</a:t>
            </a:r>
          </a:p>
        </p:txBody>
      </p:sp>
      <p:sp>
        <p:nvSpPr>
          <p:cNvPr id="25" name="Rectangle 24">
            <a:extLst>
              <a:ext uri="{FF2B5EF4-FFF2-40B4-BE49-F238E27FC236}">
                <a16:creationId xmlns:a16="http://schemas.microsoft.com/office/drawing/2014/main" id="{E6889D3D-4974-934A-A118-5524C3A51280}"/>
              </a:ext>
            </a:extLst>
          </p:cNvPr>
          <p:cNvSpPr/>
          <p:nvPr/>
        </p:nvSpPr>
        <p:spPr>
          <a:xfrm>
            <a:off x="3257515" y="2701078"/>
            <a:ext cx="2551999" cy="83109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TextBox 25">
            <a:extLst>
              <a:ext uri="{FF2B5EF4-FFF2-40B4-BE49-F238E27FC236}">
                <a16:creationId xmlns:a16="http://schemas.microsoft.com/office/drawing/2014/main" id="{4F602966-5C6C-A347-B4BB-265EA6CBA58D}"/>
              </a:ext>
            </a:extLst>
          </p:cNvPr>
          <p:cNvSpPr txBox="1"/>
          <p:nvPr/>
        </p:nvSpPr>
        <p:spPr>
          <a:xfrm>
            <a:off x="3296527" y="2744871"/>
            <a:ext cx="2164862" cy="284693"/>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50" b="1" i="0" u="none" strike="noStrike" kern="1200" cap="none" spc="0" normalizeH="0" baseline="0" noProof="0" dirty="0">
                <a:ln>
                  <a:noFill/>
                </a:ln>
                <a:solidFill>
                  <a:srgbClr val="232F3E"/>
                </a:solidFill>
                <a:effectLst/>
                <a:uLnTx/>
                <a:uFillTx/>
                <a:latin typeface="Amazon Ember"/>
                <a:ea typeface="+mn-ea"/>
                <a:cs typeface="+mn-cs"/>
              </a:rPr>
              <a:t>Anomaly Detection</a:t>
            </a:r>
          </a:p>
        </p:txBody>
      </p:sp>
      <p:sp>
        <p:nvSpPr>
          <p:cNvPr id="27" name="TextBox 26">
            <a:extLst>
              <a:ext uri="{FF2B5EF4-FFF2-40B4-BE49-F238E27FC236}">
                <a16:creationId xmlns:a16="http://schemas.microsoft.com/office/drawing/2014/main" id="{8E9F9E4F-5DC6-A740-9E75-41CF0286078D}"/>
              </a:ext>
            </a:extLst>
          </p:cNvPr>
          <p:cNvSpPr txBox="1"/>
          <p:nvPr/>
        </p:nvSpPr>
        <p:spPr>
          <a:xfrm>
            <a:off x="3388675" y="3010648"/>
            <a:ext cx="2199426" cy="252698"/>
          </a:xfrm>
          <a:prstGeom prst="rect">
            <a:avLst/>
          </a:prstGeom>
          <a:noFill/>
        </p:spPr>
        <p:txBody>
          <a:bodyPr wrap="square"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Random Cut Forests *</a:t>
            </a:r>
          </a:p>
        </p:txBody>
      </p:sp>
      <p:sp>
        <p:nvSpPr>
          <p:cNvPr id="28" name="Rectangle 27">
            <a:extLst>
              <a:ext uri="{FF2B5EF4-FFF2-40B4-BE49-F238E27FC236}">
                <a16:creationId xmlns:a16="http://schemas.microsoft.com/office/drawing/2014/main" id="{C893A9B4-2C10-324D-985D-FE9D494B58DE}"/>
              </a:ext>
            </a:extLst>
          </p:cNvPr>
          <p:cNvSpPr/>
          <p:nvPr/>
        </p:nvSpPr>
        <p:spPr>
          <a:xfrm>
            <a:off x="611574" y="3620332"/>
            <a:ext cx="2207368" cy="83032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 name="TextBox 28">
            <a:extLst>
              <a:ext uri="{FF2B5EF4-FFF2-40B4-BE49-F238E27FC236}">
                <a16:creationId xmlns:a16="http://schemas.microsoft.com/office/drawing/2014/main" id="{FBF8AAB3-3452-8A4A-ACC7-C9632D73698E}"/>
              </a:ext>
            </a:extLst>
          </p:cNvPr>
          <p:cNvSpPr txBox="1"/>
          <p:nvPr/>
        </p:nvSpPr>
        <p:spPr>
          <a:xfrm>
            <a:off x="454626" y="3717622"/>
            <a:ext cx="2611702" cy="284693"/>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50" b="1" i="0" u="none" strike="noStrike" kern="1200" cap="none" spc="0" normalizeH="0" baseline="0" noProof="0" dirty="0">
                <a:ln>
                  <a:noFill/>
                </a:ln>
                <a:solidFill>
                  <a:srgbClr val="232F3E"/>
                </a:solidFill>
                <a:effectLst/>
                <a:uLnTx/>
                <a:uFillTx/>
                <a:latin typeface="Amazon Ember"/>
                <a:ea typeface="+mn-ea"/>
                <a:cs typeface="+mn-cs"/>
              </a:rPr>
              <a:t>Sequence Translation</a:t>
            </a:r>
          </a:p>
        </p:txBody>
      </p:sp>
      <p:sp>
        <p:nvSpPr>
          <p:cNvPr id="30" name="TextBox 29">
            <a:extLst>
              <a:ext uri="{FF2B5EF4-FFF2-40B4-BE49-F238E27FC236}">
                <a16:creationId xmlns:a16="http://schemas.microsoft.com/office/drawing/2014/main" id="{1277FDA9-EC7A-9A44-8A3D-1585B3DA3C84}"/>
              </a:ext>
            </a:extLst>
          </p:cNvPr>
          <p:cNvSpPr txBox="1"/>
          <p:nvPr/>
        </p:nvSpPr>
        <p:spPr>
          <a:xfrm>
            <a:off x="812305" y="4037917"/>
            <a:ext cx="1699724" cy="252698"/>
          </a:xfrm>
          <a:prstGeom prst="rect">
            <a:avLst/>
          </a:prstGeom>
          <a:noFill/>
        </p:spPr>
        <p:txBody>
          <a:bodyPr wrap="square"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Seq2Seq *</a:t>
            </a:r>
          </a:p>
        </p:txBody>
      </p:sp>
      <p:sp>
        <p:nvSpPr>
          <p:cNvPr id="31" name="TextBox 30">
            <a:extLst>
              <a:ext uri="{FF2B5EF4-FFF2-40B4-BE49-F238E27FC236}">
                <a16:creationId xmlns:a16="http://schemas.microsoft.com/office/drawing/2014/main" id="{E0844210-C8D4-8F4D-A192-8C29858484F6}"/>
              </a:ext>
            </a:extLst>
          </p:cNvPr>
          <p:cNvSpPr txBox="1"/>
          <p:nvPr/>
        </p:nvSpPr>
        <p:spPr>
          <a:xfrm>
            <a:off x="3403760" y="1167061"/>
            <a:ext cx="2337077" cy="252698"/>
          </a:xfrm>
          <a:prstGeom prst="rect">
            <a:avLst/>
          </a:prstGeom>
          <a:noFill/>
        </p:spPr>
        <p:txBody>
          <a:bodyPr wrap="square"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Object Detection &lt;&gt;</a:t>
            </a:r>
          </a:p>
        </p:txBody>
      </p:sp>
      <p:sp>
        <p:nvSpPr>
          <p:cNvPr id="32" name="Rectangle 31">
            <a:extLst>
              <a:ext uri="{FF2B5EF4-FFF2-40B4-BE49-F238E27FC236}">
                <a16:creationId xmlns:a16="http://schemas.microsoft.com/office/drawing/2014/main" id="{50CE5B7E-1877-2C46-BAA8-85787D3C5392}"/>
              </a:ext>
            </a:extLst>
          </p:cNvPr>
          <p:cNvSpPr/>
          <p:nvPr/>
        </p:nvSpPr>
        <p:spPr>
          <a:xfrm>
            <a:off x="6221196" y="2560557"/>
            <a:ext cx="2604010" cy="8006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TextBox 32">
            <a:extLst>
              <a:ext uri="{FF2B5EF4-FFF2-40B4-BE49-F238E27FC236}">
                <a16:creationId xmlns:a16="http://schemas.microsoft.com/office/drawing/2014/main" id="{D32E4683-F8F2-2C4E-80CC-78A51C30D577}"/>
              </a:ext>
            </a:extLst>
          </p:cNvPr>
          <p:cNvSpPr txBox="1"/>
          <p:nvPr/>
        </p:nvSpPr>
        <p:spPr>
          <a:xfrm>
            <a:off x="6711088" y="2613718"/>
            <a:ext cx="1634663" cy="284693"/>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50" b="1" i="0" u="none" strike="noStrike" kern="1200" cap="none" spc="0" normalizeH="0" baseline="0" noProof="0" dirty="0">
                <a:ln>
                  <a:noFill/>
                </a:ln>
                <a:solidFill>
                  <a:srgbClr val="232F3E"/>
                </a:solidFill>
                <a:effectLst/>
                <a:uLnTx/>
                <a:uFillTx/>
                <a:latin typeface="Amazon Ember"/>
                <a:ea typeface="+mn-ea"/>
                <a:cs typeface="+mn-cs"/>
              </a:rPr>
              <a:t>Clustering</a:t>
            </a:r>
          </a:p>
        </p:txBody>
      </p:sp>
      <p:sp>
        <p:nvSpPr>
          <p:cNvPr id="34" name="TextBox 33">
            <a:extLst>
              <a:ext uri="{FF2B5EF4-FFF2-40B4-BE49-F238E27FC236}">
                <a16:creationId xmlns:a16="http://schemas.microsoft.com/office/drawing/2014/main" id="{D48AC8A6-1D15-574D-BAF5-723062AEE0D4}"/>
              </a:ext>
            </a:extLst>
          </p:cNvPr>
          <p:cNvSpPr txBox="1"/>
          <p:nvPr/>
        </p:nvSpPr>
        <p:spPr>
          <a:xfrm>
            <a:off x="6408455" y="2918126"/>
            <a:ext cx="2227823" cy="252698"/>
          </a:xfrm>
          <a:prstGeom prst="rect">
            <a:avLst/>
          </a:prstGeom>
          <a:noFill/>
        </p:spPr>
        <p:txBody>
          <a:bodyPr wrap="square" numCol="2"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err="1">
                <a:ln>
                  <a:noFill/>
                </a:ln>
                <a:solidFill>
                  <a:srgbClr val="FFFFFF"/>
                </a:solidFill>
                <a:effectLst/>
                <a:uLnTx/>
                <a:uFillTx/>
                <a:latin typeface="Amazon Ember"/>
                <a:ea typeface="+mn-ea"/>
                <a:cs typeface="+mn-cs"/>
              </a:rPr>
              <a:t>Kmeans</a:t>
            </a: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 *</a:t>
            </a:r>
          </a:p>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KNN</a:t>
            </a:r>
          </a:p>
        </p:txBody>
      </p:sp>
      <p:sp>
        <p:nvSpPr>
          <p:cNvPr id="35" name="Rectangle 34">
            <a:extLst>
              <a:ext uri="{FF2B5EF4-FFF2-40B4-BE49-F238E27FC236}">
                <a16:creationId xmlns:a16="http://schemas.microsoft.com/office/drawing/2014/main" id="{860AE51C-515E-4A46-8A3C-82136A5BE4F2}"/>
              </a:ext>
            </a:extLst>
          </p:cNvPr>
          <p:cNvSpPr/>
          <p:nvPr/>
        </p:nvSpPr>
        <p:spPr>
          <a:xfrm>
            <a:off x="6207723" y="3532170"/>
            <a:ext cx="2604010" cy="95634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6" name="TextBox 35">
            <a:extLst>
              <a:ext uri="{FF2B5EF4-FFF2-40B4-BE49-F238E27FC236}">
                <a16:creationId xmlns:a16="http://schemas.microsoft.com/office/drawing/2014/main" id="{27C094C5-6958-D041-9B7C-D7B221907087}"/>
              </a:ext>
            </a:extLst>
          </p:cNvPr>
          <p:cNvSpPr txBox="1"/>
          <p:nvPr/>
        </p:nvSpPr>
        <p:spPr>
          <a:xfrm>
            <a:off x="6524464" y="3610222"/>
            <a:ext cx="2111815" cy="284693"/>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50" b="1" i="0" u="none" strike="noStrike" kern="1200" cap="none" spc="0" normalizeH="0" baseline="0" noProof="0" dirty="0">
                <a:ln>
                  <a:noFill/>
                </a:ln>
                <a:solidFill>
                  <a:srgbClr val="232F3E"/>
                </a:solidFill>
                <a:effectLst/>
                <a:uLnTx/>
                <a:uFillTx/>
                <a:latin typeface="Amazon Ember"/>
                <a:ea typeface="+mn-ea"/>
                <a:cs typeface="+mn-cs"/>
              </a:rPr>
              <a:t>Feature Reduction</a:t>
            </a:r>
          </a:p>
        </p:txBody>
      </p:sp>
      <p:sp>
        <p:nvSpPr>
          <p:cNvPr id="37" name="TextBox 36">
            <a:extLst>
              <a:ext uri="{FF2B5EF4-FFF2-40B4-BE49-F238E27FC236}">
                <a16:creationId xmlns:a16="http://schemas.microsoft.com/office/drawing/2014/main" id="{49763257-A6FC-6A4F-A429-87C6E4B5C0C9}"/>
              </a:ext>
            </a:extLst>
          </p:cNvPr>
          <p:cNvSpPr txBox="1"/>
          <p:nvPr/>
        </p:nvSpPr>
        <p:spPr>
          <a:xfrm>
            <a:off x="6527518" y="3863986"/>
            <a:ext cx="1699724" cy="252698"/>
          </a:xfrm>
          <a:prstGeom prst="rect">
            <a:avLst/>
          </a:prstGeom>
          <a:noFill/>
        </p:spPr>
        <p:txBody>
          <a:bodyPr wrap="square"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PCA</a:t>
            </a:r>
          </a:p>
        </p:txBody>
      </p:sp>
      <p:sp>
        <p:nvSpPr>
          <p:cNvPr id="38" name="Rectangle 37">
            <a:extLst>
              <a:ext uri="{FF2B5EF4-FFF2-40B4-BE49-F238E27FC236}">
                <a16:creationId xmlns:a16="http://schemas.microsoft.com/office/drawing/2014/main" id="{33D2EF57-9FFD-F84A-9EF1-552F89CACDD5}"/>
              </a:ext>
            </a:extLst>
          </p:cNvPr>
          <p:cNvSpPr/>
          <p:nvPr/>
        </p:nvSpPr>
        <p:spPr>
          <a:xfrm>
            <a:off x="3257513" y="3682481"/>
            <a:ext cx="2533266" cy="7654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9" name="TextBox 38">
            <a:extLst>
              <a:ext uri="{FF2B5EF4-FFF2-40B4-BE49-F238E27FC236}">
                <a16:creationId xmlns:a16="http://schemas.microsoft.com/office/drawing/2014/main" id="{3F16A588-DDC5-FD45-B9C2-506365C806CC}"/>
              </a:ext>
            </a:extLst>
          </p:cNvPr>
          <p:cNvSpPr txBox="1"/>
          <p:nvPr/>
        </p:nvSpPr>
        <p:spPr>
          <a:xfrm>
            <a:off x="3443908" y="3717030"/>
            <a:ext cx="2164862" cy="284693"/>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1250" b="1" i="0" u="none" strike="noStrike" kern="1200" cap="none" spc="0" normalizeH="0" baseline="0" noProof="0" dirty="0">
                <a:ln>
                  <a:noFill/>
                </a:ln>
                <a:solidFill>
                  <a:srgbClr val="232F3E"/>
                </a:solidFill>
                <a:effectLst/>
                <a:uLnTx/>
                <a:uFillTx/>
                <a:latin typeface="Amazon Ember"/>
                <a:ea typeface="+mn-ea"/>
                <a:cs typeface="+mn-cs"/>
              </a:rPr>
              <a:t>Regression</a:t>
            </a:r>
          </a:p>
        </p:txBody>
      </p:sp>
      <p:sp>
        <p:nvSpPr>
          <p:cNvPr id="40" name="TextBox 39">
            <a:extLst>
              <a:ext uri="{FF2B5EF4-FFF2-40B4-BE49-F238E27FC236}">
                <a16:creationId xmlns:a16="http://schemas.microsoft.com/office/drawing/2014/main" id="{995A3B90-1797-B645-B2E4-4DF7FDBA8AA3}"/>
              </a:ext>
            </a:extLst>
          </p:cNvPr>
          <p:cNvSpPr txBox="1"/>
          <p:nvPr/>
        </p:nvSpPr>
        <p:spPr>
          <a:xfrm>
            <a:off x="3374475" y="3947957"/>
            <a:ext cx="2653798" cy="573427"/>
          </a:xfrm>
          <a:prstGeom prst="rect">
            <a:avLst/>
          </a:prstGeom>
          <a:noFill/>
        </p:spPr>
        <p:txBody>
          <a:bodyPr wrap="square" numCol="2"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Linear Learner</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 </a:t>
            </a:r>
          </a:p>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042" b="0" i="0" u="none" strike="noStrike" kern="1200" cap="none" spc="0" normalizeH="0" baseline="0" noProof="0" dirty="0">
              <a:ln>
                <a:noFill/>
              </a:ln>
              <a:solidFill>
                <a:srgbClr val="FFFFFF"/>
              </a:solidFill>
              <a:effectLst/>
              <a:uLnTx/>
              <a:uFillTx/>
              <a:latin typeface="Amazon Ember"/>
              <a:ea typeface="+mn-ea"/>
              <a:cs typeface="+mn-cs"/>
            </a:endParaRPr>
          </a:p>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err="1">
                <a:ln>
                  <a:noFill/>
                </a:ln>
                <a:solidFill>
                  <a:srgbClr val="FFFFFF"/>
                </a:solidFill>
                <a:effectLst/>
                <a:uLnTx/>
                <a:uFillTx/>
                <a:latin typeface="Amazon Ember"/>
                <a:ea typeface="+mn-ea"/>
                <a:cs typeface="+mn-cs"/>
              </a:rPr>
              <a:t>XGBoost</a:t>
            </a:r>
            <a:endParaRPr kumimoji="0" lang="en-US" altLang="en-US" sz="1042" b="0" i="0" u="none" strike="noStrike" kern="1200" cap="none" spc="0" normalizeH="0" baseline="0" noProof="0" dirty="0">
              <a:ln>
                <a:noFill/>
              </a:ln>
              <a:solidFill>
                <a:srgbClr val="FFFFFF"/>
              </a:solidFill>
              <a:effectLst/>
              <a:uLnTx/>
              <a:uFillTx/>
              <a:latin typeface="Amazon Ember"/>
              <a:ea typeface="+mn-ea"/>
              <a:cs typeface="+mn-cs"/>
            </a:endParaRPr>
          </a:p>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KNN</a:t>
            </a:r>
          </a:p>
        </p:txBody>
      </p:sp>
      <p:sp>
        <p:nvSpPr>
          <p:cNvPr id="41" name="TextBox 40">
            <a:extLst>
              <a:ext uri="{FF2B5EF4-FFF2-40B4-BE49-F238E27FC236}">
                <a16:creationId xmlns:a16="http://schemas.microsoft.com/office/drawing/2014/main" id="{C49ACB5C-D682-9647-9007-65CDFB69577C}"/>
              </a:ext>
            </a:extLst>
          </p:cNvPr>
          <p:cNvSpPr txBox="1"/>
          <p:nvPr/>
        </p:nvSpPr>
        <p:spPr>
          <a:xfrm>
            <a:off x="1779524" y="4504181"/>
            <a:ext cx="2535339" cy="236668"/>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938" b="0" i="0" u="none" strike="noStrike" kern="1200" cap="none" spc="0" normalizeH="0" baseline="0" noProof="0" dirty="0">
                <a:ln>
                  <a:noFill/>
                </a:ln>
                <a:solidFill>
                  <a:srgbClr val="FFFFFF"/>
                </a:solidFill>
                <a:effectLst/>
                <a:uLnTx/>
                <a:uFillTx/>
                <a:latin typeface="Amazon Ember"/>
                <a:ea typeface="+mn-ea"/>
                <a:cs typeface="+mn-cs"/>
              </a:rPr>
              <a:t>&lt;&gt; = incremental training</a:t>
            </a:r>
          </a:p>
        </p:txBody>
      </p:sp>
      <p:sp>
        <p:nvSpPr>
          <p:cNvPr id="42" name="TextBox 41">
            <a:extLst>
              <a:ext uri="{FF2B5EF4-FFF2-40B4-BE49-F238E27FC236}">
                <a16:creationId xmlns:a16="http://schemas.microsoft.com/office/drawing/2014/main" id="{95D8CA1B-D9CC-324B-AC90-AEFFA952D4A5}"/>
              </a:ext>
            </a:extLst>
          </p:cNvPr>
          <p:cNvSpPr txBox="1"/>
          <p:nvPr/>
        </p:nvSpPr>
        <p:spPr>
          <a:xfrm>
            <a:off x="3388675" y="3230818"/>
            <a:ext cx="2199426" cy="252698"/>
          </a:xfrm>
          <a:prstGeom prst="rect">
            <a:avLst/>
          </a:prstGeom>
          <a:noFill/>
        </p:spPr>
        <p:txBody>
          <a:bodyPr wrap="square"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IP Insights *</a:t>
            </a:r>
          </a:p>
        </p:txBody>
      </p:sp>
      <p:sp>
        <p:nvSpPr>
          <p:cNvPr id="43" name="TextBox 42">
            <a:extLst>
              <a:ext uri="{FF2B5EF4-FFF2-40B4-BE49-F238E27FC236}">
                <a16:creationId xmlns:a16="http://schemas.microsoft.com/office/drawing/2014/main" id="{97DC2D85-7A73-1E42-B6AF-D16A2FC0B063}"/>
              </a:ext>
            </a:extLst>
          </p:cNvPr>
          <p:cNvSpPr txBox="1"/>
          <p:nvPr/>
        </p:nvSpPr>
        <p:spPr>
          <a:xfrm>
            <a:off x="3396291" y="1404301"/>
            <a:ext cx="2494945" cy="252698"/>
          </a:xfrm>
          <a:prstGeom prst="rect">
            <a:avLst/>
          </a:prstGeom>
          <a:noFill/>
        </p:spPr>
        <p:txBody>
          <a:bodyPr wrap="square"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Semantic Segmentation</a:t>
            </a:r>
          </a:p>
        </p:txBody>
      </p:sp>
      <p:sp>
        <p:nvSpPr>
          <p:cNvPr id="44" name="TextBox 43">
            <a:extLst>
              <a:ext uri="{FF2B5EF4-FFF2-40B4-BE49-F238E27FC236}">
                <a16:creationId xmlns:a16="http://schemas.microsoft.com/office/drawing/2014/main" id="{4D0F1A4F-4127-5A4C-8612-CF106C035665}"/>
              </a:ext>
            </a:extLst>
          </p:cNvPr>
          <p:cNvSpPr txBox="1"/>
          <p:nvPr/>
        </p:nvSpPr>
        <p:spPr>
          <a:xfrm>
            <a:off x="6524464" y="4133200"/>
            <a:ext cx="1699724" cy="252698"/>
          </a:xfrm>
          <a:prstGeom prst="rect">
            <a:avLst/>
          </a:prstGeom>
          <a:noFill/>
        </p:spPr>
        <p:txBody>
          <a:bodyPr wrap="square" rtlCol="0">
            <a:spAutoFit/>
          </a:bodyPr>
          <a:lstStyle/>
          <a:p>
            <a:pPr marL="238094" marR="0" lvl="0" indent="-238094"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042" b="0" i="0" u="none" strike="noStrike" kern="1200" cap="none" spc="0" normalizeH="0" baseline="0" noProof="0" dirty="0">
                <a:ln>
                  <a:noFill/>
                </a:ln>
                <a:solidFill>
                  <a:srgbClr val="FFFFFF"/>
                </a:solidFill>
                <a:effectLst/>
                <a:uLnTx/>
                <a:uFillTx/>
                <a:latin typeface="Amazon Ember"/>
                <a:ea typeface="+mn-ea"/>
                <a:cs typeface="+mn-cs"/>
              </a:rPr>
              <a:t>Object2Vec</a:t>
            </a:r>
          </a:p>
        </p:txBody>
      </p:sp>
      <p:sp>
        <p:nvSpPr>
          <p:cNvPr id="45" name="TextBox 44">
            <a:extLst>
              <a:ext uri="{FF2B5EF4-FFF2-40B4-BE49-F238E27FC236}">
                <a16:creationId xmlns:a16="http://schemas.microsoft.com/office/drawing/2014/main" id="{10E89D72-4F61-9042-90EB-5B7747E26133}"/>
              </a:ext>
            </a:extLst>
          </p:cNvPr>
          <p:cNvSpPr txBox="1"/>
          <p:nvPr/>
        </p:nvSpPr>
        <p:spPr>
          <a:xfrm>
            <a:off x="394497" y="4515183"/>
            <a:ext cx="2535339" cy="236668"/>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938" b="0" i="0" u="none" strike="noStrike" kern="1200" cap="none" spc="0" normalizeH="0" baseline="0" noProof="0" dirty="0">
                <a:ln>
                  <a:noFill/>
                </a:ln>
                <a:solidFill>
                  <a:srgbClr val="FFFFFF"/>
                </a:solidFill>
                <a:effectLst/>
                <a:uLnTx/>
                <a:uFillTx/>
                <a:latin typeface="Amazon Ember"/>
                <a:ea typeface="+mn-ea"/>
                <a:cs typeface="+mn-cs"/>
              </a:rPr>
              <a:t>* = distributed training</a:t>
            </a:r>
          </a:p>
        </p:txBody>
      </p:sp>
    </p:spTree>
    <p:extLst>
      <p:ext uri="{BB962C8B-B14F-4D97-AF65-F5344CB8AC3E}">
        <p14:creationId xmlns:p14="http://schemas.microsoft.com/office/powerpoint/2010/main" val="1284025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27AE00-FD81-AA47-B302-2ECB7B8BFDF7}"/>
              </a:ext>
            </a:extLst>
          </p:cNvPr>
          <p:cNvSpPr/>
          <p:nvPr/>
        </p:nvSpPr>
        <p:spPr>
          <a:xfrm>
            <a:off x="2774336" y="3076003"/>
            <a:ext cx="724522" cy="938719"/>
          </a:xfrm>
          <a:prstGeom prst="rect">
            <a:avLst/>
          </a:prstGeom>
        </p:spPr>
        <p:txBody>
          <a:bodyPr wrap="square">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5500" b="0" i="0" u="none" strike="noStrike" kern="1200" cap="none" spc="0" normalizeH="0" baseline="0" noProof="0" dirty="0">
                <a:ln>
                  <a:noFill/>
                </a:ln>
                <a:solidFill>
                  <a:srgbClr val="FFFFFF"/>
                </a:solidFill>
                <a:effectLst/>
                <a:uLnTx/>
                <a:uFillTx/>
                <a:latin typeface="Amazon Ember"/>
                <a:ea typeface="+mn-ea"/>
                <a:cs typeface="+mn-cs"/>
              </a:rPr>
              <a:t>4</a:t>
            </a:r>
          </a:p>
        </p:txBody>
      </p:sp>
      <p:sp>
        <p:nvSpPr>
          <p:cNvPr id="4" name="Title 1">
            <a:extLst>
              <a:ext uri="{FF2B5EF4-FFF2-40B4-BE49-F238E27FC236}">
                <a16:creationId xmlns:a16="http://schemas.microsoft.com/office/drawing/2014/main" id="{70511658-BF29-924D-AF28-68F60646627C}"/>
              </a:ext>
            </a:extLst>
          </p:cNvPr>
          <p:cNvSpPr txBox="1">
            <a:spLocks/>
          </p:cNvSpPr>
          <p:nvPr/>
        </p:nvSpPr>
        <p:spPr>
          <a:xfrm>
            <a:off x="201060" y="158756"/>
            <a:ext cx="8741880" cy="674749"/>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1097278" rtl="0" eaLnBrk="1" fontAlgn="auto" latinLnBrk="0" hangingPunct="1">
              <a:lnSpc>
                <a:spcPct val="90000"/>
              </a:lnSpc>
              <a:spcBef>
                <a:spcPct val="0"/>
              </a:spcBef>
              <a:spcAft>
                <a:spcPts val="0"/>
              </a:spcAft>
              <a:buClrTx/>
              <a:buSzTx/>
              <a:buFontTx/>
              <a:buNone/>
              <a:tabLst/>
              <a:defRPr/>
            </a:pPr>
            <a:r>
              <a:rPr kumimoji="0" lang="en-US" altLang="en-US" sz="2400" b="0" i="0" u="none" strike="noStrike" kern="1200" cap="none" spc="-120" normalizeH="0" baseline="0" noProof="0" dirty="0">
                <a:ln w="3175">
                  <a:noFill/>
                </a:ln>
                <a:solidFill>
                  <a:srgbClr val="FFFFFF"/>
                </a:solidFill>
                <a:effectLst/>
                <a:uLnTx/>
                <a:uFillTx/>
                <a:latin typeface="Amazon Ember"/>
                <a:ea typeface="Amazon Ember Light" panose="020B0403020204020204" pitchFamily="34" charset="0"/>
                <a:cs typeface="Amazon Ember Light" panose="020B0403020204020204" pitchFamily="34" charset="0"/>
              </a:rPr>
              <a:t>Many Ways to Train Models on </a:t>
            </a:r>
            <a:r>
              <a:rPr kumimoji="0" lang="en-US" altLang="en-US" sz="2400" b="0" i="0" u="none" strike="noStrike" kern="1200" cap="none" spc="-120" normalizeH="0" baseline="0" noProof="0" dirty="0">
                <a:ln w="3175">
                  <a:noFill/>
                </a:ln>
                <a:solidFill>
                  <a:srgbClr val="C9208A"/>
                </a:solidFill>
                <a:effectLst/>
                <a:uLnTx/>
                <a:uFillTx/>
                <a:latin typeface="Amazon Ember"/>
                <a:ea typeface="Amazon Ember Light" panose="020B0403020204020204" pitchFamily="34" charset="0"/>
                <a:cs typeface="Amazon Ember Light" panose="020B0403020204020204" pitchFamily="34" charset="0"/>
              </a:rPr>
              <a:t>Amazon </a:t>
            </a:r>
            <a:r>
              <a:rPr kumimoji="0" lang="en-US" altLang="en-US" sz="2400" b="0" i="0" u="none" strike="noStrike" kern="1200" cap="none" spc="-120" normalizeH="0" baseline="0" noProof="0" dirty="0" err="1">
                <a:ln w="3175">
                  <a:noFill/>
                </a:ln>
                <a:solidFill>
                  <a:srgbClr val="C9208A"/>
                </a:solidFill>
                <a:effectLst/>
                <a:uLnTx/>
                <a:uFillTx/>
                <a:latin typeface="Amazon Ember"/>
                <a:ea typeface="Amazon Ember Light" panose="020B0403020204020204" pitchFamily="34" charset="0"/>
                <a:cs typeface="Amazon Ember Light" panose="020B0403020204020204" pitchFamily="34" charset="0"/>
              </a:rPr>
              <a:t>SageMaker</a:t>
            </a:r>
            <a:endParaRPr kumimoji="0" lang="en-US" altLang="en-US" sz="2400" b="0" i="0" u="none" strike="noStrike" kern="1200" cap="none" spc="-120" normalizeH="0" baseline="0" noProof="0" dirty="0">
              <a:ln w="3175">
                <a:noFill/>
              </a:ln>
              <a:solidFill>
                <a:srgbClr val="C9208A"/>
              </a:solidFill>
              <a:effectLst/>
              <a:uLnTx/>
              <a:uFillTx/>
              <a:latin typeface="Amazon Ember"/>
              <a:ea typeface="Amazon Ember Light" panose="020B0403020204020204" pitchFamily="34" charset="0"/>
              <a:cs typeface="Amazon Ember Light" panose="020B0403020204020204" pitchFamily="34" charset="0"/>
            </a:endParaRPr>
          </a:p>
        </p:txBody>
      </p:sp>
      <p:sp>
        <p:nvSpPr>
          <p:cNvPr id="5" name="Oval 4">
            <a:extLst>
              <a:ext uri="{FF2B5EF4-FFF2-40B4-BE49-F238E27FC236}">
                <a16:creationId xmlns:a16="http://schemas.microsoft.com/office/drawing/2014/main" id="{CA05DDC1-2A47-224E-9B5C-AB7F627640F5}"/>
              </a:ext>
            </a:extLst>
          </p:cNvPr>
          <p:cNvSpPr/>
          <p:nvPr/>
        </p:nvSpPr>
        <p:spPr bwMode="auto">
          <a:xfrm>
            <a:off x="1101770" y="989246"/>
            <a:ext cx="818031" cy="805571"/>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58" rtl="0" eaLnBrk="1" fontAlgn="base" latinLnBrk="0" hangingPunct="1">
              <a:lnSpc>
                <a:spcPct val="90000"/>
              </a:lnSpc>
              <a:spcBef>
                <a:spcPct val="0"/>
              </a:spcBef>
              <a:spcAft>
                <a:spcPct val="0"/>
              </a:spcAft>
              <a:buClrTx/>
              <a:buSzTx/>
              <a:buFontTx/>
              <a:buNone/>
              <a:tabLst/>
              <a:defRPr/>
            </a:pPr>
            <a:endParaRPr kumimoji="0" lang="en-US" altLang="en-US" sz="25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endParaRPr>
          </a:p>
        </p:txBody>
      </p:sp>
      <p:sp>
        <p:nvSpPr>
          <p:cNvPr id="6" name="TextBox 5">
            <a:extLst>
              <a:ext uri="{FF2B5EF4-FFF2-40B4-BE49-F238E27FC236}">
                <a16:creationId xmlns:a16="http://schemas.microsoft.com/office/drawing/2014/main" id="{48220155-67D9-AC45-98B2-7D8C0B8EDB57}"/>
              </a:ext>
            </a:extLst>
          </p:cNvPr>
          <p:cNvSpPr txBox="1"/>
          <p:nvPr/>
        </p:nvSpPr>
        <p:spPr>
          <a:xfrm>
            <a:off x="422386" y="2116850"/>
            <a:ext cx="2246835" cy="877163"/>
          </a:xfrm>
          <a:prstGeom prst="rect">
            <a:avLst/>
          </a:prstGeom>
          <a:noFill/>
        </p:spPr>
        <p:txBody>
          <a:bodyPr wrap="square" lIns="114300" tIns="91440" rIns="114300" bIns="91440" rtlCol="0">
            <a:spAutoFit/>
          </a:bodyPr>
          <a:lstStyle/>
          <a:p>
            <a:pPr marL="0" marR="0" lvl="0" indent="0" algn="ctr" defTabSz="1097280" rtl="0" eaLnBrk="1" fontAlgn="auto" latinLnBrk="0" hangingPunct="1">
              <a:lnSpc>
                <a:spcPct val="90000"/>
              </a:lnSpc>
              <a:spcBef>
                <a:spcPts val="0"/>
              </a:spcBef>
              <a:spcAft>
                <a:spcPts val="1125"/>
              </a:spcAft>
              <a:buClrTx/>
              <a:buSzTx/>
              <a:buFontTx/>
              <a:buNone/>
              <a:tabLst/>
              <a:defRPr/>
            </a:pPr>
            <a:r>
              <a:rPr kumimoji="0" lang="en-US" altLang="en-US" sz="2500" b="0" i="0" u="none" strike="noStrike" kern="1200" cap="none" spc="0" normalizeH="0" baseline="0" noProof="0" dirty="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Built-in Algorithms</a:t>
            </a:r>
          </a:p>
        </p:txBody>
      </p:sp>
      <p:sp>
        <p:nvSpPr>
          <p:cNvPr id="7" name="TextBox 6">
            <a:extLst>
              <a:ext uri="{FF2B5EF4-FFF2-40B4-BE49-F238E27FC236}">
                <a16:creationId xmlns:a16="http://schemas.microsoft.com/office/drawing/2014/main" id="{B553CA07-8E48-D244-981D-00F107472EE4}"/>
              </a:ext>
            </a:extLst>
          </p:cNvPr>
          <p:cNvSpPr txBox="1"/>
          <p:nvPr/>
        </p:nvSpPr>
        <p:spPr>
          <a:xfrm>
            <a:off x="3404035" y="2134837"/>
            <a:ext cx="2246780" cy="530915"/>
          </a:xfrm>
          <a:prstGeom prst="rect">
            <a:avLst/>
          </a:prstGeom>
          <a:noFill/>
          <a:ln>
            <a:noFill/>
          </a:ln>
        </p:spPr>
        <p:txBody>
          <a:bodyPr wrap="square" lIns="114300" tIns="91440" rIns="114300" bIns="91440" rtlCol="0">
            <a:spAutoFit/>
          </a:bodyPr>
          <a:lstStyle/>
          <a:p>
            <a:pPr marL="0" marR="0" lvl="0" indent="0" algn="ctr" defTabSz="1097280" rtl="0" eaLnBrk="1" fontAlgn="auto" latinLnBrk="0" hangingPunct="1">
              <a:lnSpc>
                <a:spcPct val="90000"/>
              </a:lnSpc>
              <a:spcBef>
                <a:spcPts val="0"/>
              </a:spcBef>
              <a:spcAft>
                <a:spcPts val="1125"/>
              </a:spcAft>
              <a:buClrTx/>
              <a:buSzTx/>
              <a:buFontTx/>
              <a:buNone/>
              <a:tabLst/>
              <a:defRPr/>
            </a:pPr>
            <a:r>
              <a:rPr kumimoji="0" lang="en-US" altLang="en-US" sz="2500" b="0" i="0" u="none" strike="noStrike" kern="1200" cap="none" spc="0" normalizeH="0" baseline="0" noProof="0" dirty="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Script Mode</a:t>
            </a:r>
          </a:p>
        </p:txBody>
      </p:sp>
      <p:sp>
        <p:nvSpPr>
          <p:cNvPr id="8" name="TextBox 7">
            <a:extLst>
              <a:ext uri="{FF2B5EF4-FFF2-40B4-BE49-F238E27FC236}">
                <a16:creationId xmlns:a16="http://schemas.microsoft.com/office/drawing/2014/main" id="{71E90D8E-1233-A346-A807-78DE850F59A6}"/>
              </a:ext>
            </a:extLst>
          </p:cNvPr>
          <p:cNvSpPr txBox="1"/>
          <p:nvPr/>
        </p:nvSpPr>
        <p:spPr>
          <a:xfrm>
            <a:off x="6084708" y="2139793"/>
            <a:ext cx="2693290" cy="530915"/>
          </a:xfrm>
          <a:prstGeom prst="rect">
            <a:avLst/>
          </a:prstGeom>
          <a:noFill/>
          <a:ln>
            <a:noFill/>
          </a:ln>
        </p:spPr>
        <p:txBody>
          <a:bodyPr wrap="square" lIns="114300" tIns="91440" rIns="114300" bIns="91440" rtlCol="0">
            <a:spAutoFit/>
          </a:bodyPr>
          <a:lstStyle/>
          <a:p>
            <a:pPr marL="0" marR="0" lvl="0" indent="0" algn="ctr" defTabSz="1097280" rtl="0" eaLnBrk="1" fontAlgn="auto" latinLnBrk="0" hangingPunct="1">
              <a:lnSpc>
                <a:spcPct val="90000"/>
              </a:lnSpc>
              <a:spcBef>
                <a:spcPts val="0"/>
              </a:spcBef>
              <a:spcAft>
                <a:spcPts val="1125"/>
              </a:spcAft>
              <a:buClrTx/>
              <a:buSzTx/>
              <a:buFontTx/>
              <a:buNone/>
              <a:tabLst/>
              <a:defRPr/>
            </a:pPr>
            <a:r>
              <a:rPr kumimoji="0" lang="en-US" altLang="en-US" sz="2500" b="0" i="0" u="none" strike="noStrike" kern="1200" cap="none" spc="0" normalizeH="0" baseline="0" noProof="0" dirty="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Docker container</a:t>
            </a:r>
          </a:p>
        </p:txBody>
      </p:sp>
      <p:sp>
        <p:nvSpPr>
          <p:cNvPr id="9" name="TextBox 8">
            <a:extLst>
              <a:ext uri="{FF2B5EF4-FFF2-40B4-BE49-F238E27FC236}">
                <a16:creationId xmlns:a16="http://schemas.microsoft.com/office/drawing/2014/main" id="{C52E1138-CCE6-7C44-8CB9-AB60D6C29727}"/>
              </a:ext>
            </a:extLst>
          </p:cNvPr>
          <p:cNvSpPr txBox="1"/>
          <p:nvPr/>
        </p:nvSpPr>
        <p:spPr>
          <a:xfrm>
            <a:off x="2013207" y="4107157"/>
            <a:ext cx="2246780" cy="530915"/>
          </a:xfrm>
          <a:prstGeom prst="rect">
            <a:avLst/>
          </a:prstGeom>
          <a:noFill/>
        </p:spPr>
        <p:txBody>
          <a:bodyPr wrap="square" lIns="114300" tIns="91440" rIns="114300" bIns="91440" rtlCol="0">
            <a:spAutoFit/>
          </a:bodyPr>
          <a:lstStyle/>
          <a:p>
            <a:pPr marL="0" marR="0" lvl="0" indent="0" algn="ctr" defTabSz="1097280" rtl="0" eaLnBrk="1" fontAlgn="auto" latinLnBrk="0" hangingPunct="1">
              <a:lnSpc>
                <a:spcPct val="90000"/>
              </a:lnSpc>
              <a:spcBef>
                <a:spcPts val="0"/>
              </a:spcBef>
              <a:spcAft>
                <a:spcPts val="1125"/>
              </a:spcAft>
              <a:buClrTx/>
              <a:buSzTx/>
              <a:buFontTx/>
              <a:buNone/>
              <a:tabLst/>
              <a:defRPr/>
            </a:pPr>
            <a:r>
              <a:rPr kumimoji="0" lang="en-US" altLang="en-US" sz="2500" b="0" i="0" u="none" strike="noStrike" kern="1200" cap="none" spc="0" normalizeH="0" baseline="0" noProof="0" dirty="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Locally*</a:t>
            </a:r>
          </a:p>
        </p:txBody>
      </p:sp>
      <p:sp>
        <p:nvSpPr>
          <p:cNvPr id="10" name="Oval 9">
            <a:extLst>
              <a:ext uri="{FF2B5EF4-FFF2-40B4-BE49-F238E27FC236}">
                <a16:creationId xmlns:a16="http://schemas.microsoft.com/office/drawing/2014/main" id="{024DDBD1-75D2-9D48-9B61-1C14BFEC072B}"/>
              </a:ext>
            </a:extLst>
          </p:cNvPr>
          <p:cNvSpPr/>
          <p:nvPr/>
        </p:nvSpPr>
        <p:spPr bwMode="auto">
          <a:xfrm>
            <a:off x="4026978" y="978436"/>
            <a:ext cx="818031" cy="805571"/>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58" rtl="0" eaLnBrk="1" fontAlgn="base" latinLnBrk="0" hangingPunct="1">
              <a:lnSpc>
                <a:spcPct val="90000"/>
              </a:lnSpc>
              <a:spcBef>
                <a:spcPct val="0"/>
              </a:spcBef>
              <a:spcAft>
                <a:spcPct val="0"/>
              </a:spcAft>
              <a:buClrTx/>
              <a:buSzTx/>
              <a:buFontTx/>
              <a:buNone/>
              <a:tabLst/>
              <a:defRPr/>
            </a:pPr>
            <a:endParaRPr kumimoji="0" lang="en-US" altLang="en-US" sz="25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endParaRPr>
          </a:p>
        </p:txBody>
      </p:sp>
      <p:sp>
        <p:nvSpPr>
          <p:cNvPr id="11" name="Oval 10">
            <a:extLst>
              <a:ext uri="{FF2B5EF4-FFF2-40B4-BE49-F238E27FC236}">
                <a16:creationId xmlns:a16="http://schemas.microsoft.com/office/drawing/2014/main" id="{40C29AC8-0F1F-254E-83F5-4F7D5C0BC1A4}"/>
              </a:ext>
            </a:extLst>
          </p:cNvPr>
          <p:cNvSpPr/>
          <p:nvPr/>
        </p:nvSpPr>
        <p:spPr bwMode="auto">
          <a:xfrm>
            <a:off x="7022337" y="989245"/>
            <a:ext cx="818031" cy="805571"/>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58" rtl="0" eaLnBrk="1" fontAlgn="base" latinLnBrk="0" hangingPunct="1">
              <a:lnSpc>
                <a:spcPct val="90000"/>
              </a:lnSpc>
              <a:spcBef>
                <a:spcPct val="0"/>
              </a:spcBef>
              <a:spcAft>
                <a:spcPct val="0"/>
              </a:spcAft>
              <a:buClrTx/>
              <a:buSzTx/>
              <a:buFontTx/>
              <a:buNone/>
              <a:tabLst/>
              <a:defRPr/>
            </a:pPr>
            <a:endParaRPr kumimoji="0" lang="en-US" altLang="en-US" sz="25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endParaRPr>
          </a:p>
        </p:txBody>
      </p:sp>
      <p:sp>
        <p:nvSpPr>
          <p:cNvPr id="12" name="Oval 11">
            <a:extLst>
              <a:ext uri="{FF2B5EF4-FFF2-40B4-BE49-F238E27FC236}">
                <a16:creationId xmlns:a16="http://schemas.microsoft.com/office/drawing/2014/main" id="{6E27FF69-CB6F-6A43-841D-BFEA8D020587}"/>
              </a:ext>
            </a:extLst>
          </p:cNvPr>
          <p:cNvSpPr/>
          <p:nvPr/>
        </p:nvSpPr>
        <p:spPr bwMode="auto">
          <a:xfrm>
            <a:off x="5480607" y="3097826"/>
            <a:ext cx="743665" cy="805571"/>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58" rtl="0" eaLnBrk="1" fontAlgn="base" latinLnBrk="0" hangingPunct="1">
              <a:lnSpc>
                <a:spcPct val="90000"/>
              </a:lnSpc>
              <a:spcBef>
                <a:spcPct val="0"/>
              </a:spcBef>
              <a:spcAft>
                <a:spcPct val="0"/>
              </a:spcAft>
              <a:buClrTx/>
              <a:buSzTx/>
              <a:buFontTx/>
              <a:buNone/>
              <a:tabLst/>
              <a:defRPr/>
            </a:pPr>
            <a:endParaRPr kumimoji="0" lang="en-US" altLang="en-US" sz="25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endParaRPr>
          </a:p>
        </p:txBody>
      </p:sp>
      <p:sp>
        <p:nvSpPr>
          <p:cNvPr id="13" name="TextBox 12">
            <a:extLst>
              <a:ext uri="{FF2B5EF4-FFF2-40B4-BE49-F238E27FC236}">
                <a16:creationId xmlns:a16="http://schemas.microsoft.com/office/drawing/2014/main" id="{60291B97-8C82-4A4B-A625-596C10B5CD72}"/>
              </a:ext>
            </a:extLst>
          </p:cNvPr>
          <p:cNvSpPr txBox="1"/>
          <p:nvPr/>
        </p:nvSpPr>
        <p:spPr>
          <a:xfrm>
            <a:off x="4845009" y="4126822"/>
            <a:ext cx="2042527" cy="530915"/>
          </a:xfrm>
          <a:prstGeom prst="rect">
            <a:avLst/>
          </a:prstGeom>
          <a:noFill/>
        </p:spPr>
        <p:txBody>
          <a:bodyPr wrap="square" lIns="114300" tIns="91440" rIns="114300" bIns="91440" rtlCol="0">
            <a:spAutoFit/>
          </a:bodyPr>
          <a:lstStyle/>
          <a:p>
            <a:pPr marL="0" marR="0" lvl="0" indent="0" algn="ctr" defTabSz="1097280" rtl="0" eaLnBrk="1" fontAlgn="auto" latinLnBrk="0" hangingPunct="1">
              <a:lnSpc>
                <a:spcPct val="90000"/>
              </a:lnSpc>
              <a:spcBef>
                <a:spcPts val="0"/>
              </a:spcBef>
              <a:spcAft>
                <a:spcPts val="1125"/>
              </a:spcAft>
              <a:buClrTx/>
              <a:buSzTx/>
              <a:buFontTx/>
              <a:buNone/>
              <a:tabLst/>
              <a:defRPr/>
            </a:pPr>
            <a:r>
              <a:rPr kumimoji="0" lang="en-US" altLang="en-US" sz="2500" b="0" i="0" u="none" strike="noStrike" kern="1200" cap="none" spc="0" normalizeH="0" baseline="0" noProof="0" dirty="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In a pipeline</a:t>
            </a:r>
          </a:p>
        </p:txBody>
      </p:sp>
      <p:sp>
        <p:nvSpPr>
          <p:cNvPr id="14" name="Oval 13">
            <a:extLst>
              <a:ext uri="{FF2B5EF4-FFF2-40B4-BE49-F238E27FC236}">
                <a16:creationId xmlns:a16="http://schemas.microsoft.com/office/drawing/2014/main" id="{CEFF804A-A03A-A94D-B884-9045BCB32A82}"/>
              </a:ext>
            </a:extLst>
          </p:cNvPr>
          <p:cNvSpPr/>
          <p:nvPr/>
        </p:nvSpPr>
        <p:spPr bwMode="auto">
          <a:xfrm>
            <a:off x="2669221" y="3142576"/>
            <a:ext cx="818031" cy="805571"/>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58" rtl="0" eaLnBrk="1" fontAlgn="base" latinLnBrk="0" hangingPunct="1">
              <a:lnSpc>
                <a:spcPct val="90000"/>
              </a:lnSpc>
              <a:spcBef>
                <a:spcPct val="0"/>
              </a:spcBef>
              <a:spcAft>
                <a:spcPct val="0"/>
              </a:spcAft>
              <a:buClrTx/>
              <a:buSzTx/>
              <a:buFontTx/>
              <a:buNone/>
              <a:tabLst/>
              <a:defRPr/>
            </a:pPr>
            <a:endParaRPr kumimoji="0" lang="en-US" altLang="en-US" sz="25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endParaRPr>
          </a:p>
        </p:txBody>
      </p:sp>
      <p:sp>
        <p:nvSpPr>
          <p:cNvPr id="15" name="Rectangle 14">
            <a:extLst>
              <a:ext uri="{FF2B5EF4-FFF2-40B4-BE49-F238E27FC236}">
                <a16:creationId xmlns:a16="http://schemas.microsoft.com/office/drawing/2014/main" id="{760459BD-B82A-8547-B873-E152E5CCCBD1}"/>
              </a:ext>
            </a:extLst>
          </p:cNvPr>
          <p:cNvSpPr/>
          <p:nvPr/>
        </p:nvSpPr>
        <p:spPr>
          <a:xfrm>
            <a:off x="5584155" y="3043093"/>
            <a:ext cx="590226" cy="923330"/>
          </a:xfrm>
          <a:prstGeom prst="rect">
            <a:avLst/>
          </a:prstGeom>
        </p:spPr>
        <p:txBody>
          <a:bodyPr wrap="none">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5400" b="0" i="0" u="none" strike="noStrike" kern="1200" cap="none" spc="0" normalizeH="0" baseline="0" noProof="0" dirty="0">
                <a:ln>
                  <a:noFill/>
                </a:ln>
                <a:solidFill>
                  <a:srgbClr val="FFFFFF"/>
                </a:solidFill>
                <a:effectLst/>
                <a:uLnTx/>
                <a:uFillTx/>
                <a:latin typeface="Amazon Ember"/>
                <a:ea typeface="+mn-ea"/>
                <a:cs typeface="+mn-cs"/>
              </a:rPr>
              <a:t>5</a:t>
            </a:r>
          </a:p>
        </p:txBody>
      </p:sp>
      <p:sp>
        <p:nvSpPr>
          <p:cNvPr id="17" name="TextBox 16">
            <a:extLst>
              <a:ext uri="{FF2B5EF4-FFF2-40B4-BE49-F238E27FC236}">
                <a16:creationId xmlns:a16="http://schemas.microsoft.com/office/drawing/2014/main" id="{59CE51AF-7F97-294B-8D2A-D1C15C7307CB}"/>
              </a:ext>
            </a:extLst>
          </p:cNvPr>
          <p:cNvSpPr txBox="1"/>
          <p:nvPr/>
        </p:nvSpPr>
        <p:spPr>
          <a:xfrm>
            <a:off x="4140880" y="911861"/>
            <a:ext cx="590226" cy="938719"/>
          </a:xfrm>
          <a:prstGeom prst="rect">
            <a:avLst/>
          </a:prstGeom>
          <a:noFill/>
        </p:spPr>
        <p:txBody>
          <a:bodyPr wrap="square">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5500" b="0" i="0" u="none" strike="noStrike" kern="1200" cap="none" spc="0" normalizeH="0" baseline="0" noProof="0" dirty="0">
                <a:ln>
                  <a:noFill/>
                </a:ln>
                <a:solidFill>
                  <a:srgbClr val="FFFFFF"/>
                </a:solidFill>
                <a:effectLst/>
                <a:uLnTx/>
                <a:uFillTx/>
                <a:latin typeface="Amazon Ember"/>
                <a:ea typeface="+mn-ea"/>
                <a:cs typeface="+mn-cs"/>
              </a:rPr>
              <a:t>2</a:t>
            </a:r>
          </a:p>
        </p:txBody>
      </p:sp>
      <p:sp>
        <p:nvSpPr>
          <p:cNvPr id="19" name="TextBox 18">
            <a:extLst>
              <a:ext uri="{FF2B5EF4-FFF2-40B4-BE49-F238E27FC236}">
                <a16:creationId xmlns:a16="http://schemas.microsoft.com/office/drawing/2014/main" id="{15568920-0777-6840-8070-EA7C81DFAD25}"/>
              </a:ext>
            </a:extLst>
          </p:cNvPr>
          <p:cNvSpPr txBox="1"/>
          <p:nvPr/>
        </p:nvSpPr>
        <p:spPr>
          <a:xfrm>
            <a:off x="7136240" y="936381"/>
            <a:ext cx="590226" cy="938719"/>
          </a:xfrm>
          <a:prstGeom prst="rect">
            <a:avLst/>
          </a:prstGeom>
          <a:noFill/>
        </p:spPr>
        <p:txBody>
          <a:bodyPr wrap="square">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5500" b="0" i="0" u="none" strike="noStrike" kern="1200" cap="none" spc="0" normalizeH="0" baseline="0" noProof="0" dirty="0">
                <a:ln>
                  <a:noFill/>
                </a:ln>
                <a:solidFill>
                  <a:srgbClr val="FFFFFF"/>
                </a:solidFill>
                <a:effectLst/>
                <a:uLnTx/>
                <a:uFillTx/>
                <a:latin typeface="Amazon Ember"/>
                <a:ea typeface="+mn-ea"/>
                <a:cs typeface="+mn-cs"/>
              </a:rPr>
              <a:t>3</a:t>
            </a:r>
          </a:p>
        </p:txBody>
      </p:sp>
      <p:sp>
        <p:nvSpPr>
          <p:cNvPr id="20" name="TextBox 19">
            <a:extLst>
              <a:ext uri="{FF2B5EF4-FFF2-40B4-BE49-F238E27FC236}">
                <a16:creationId xmlns:a16="http://schemas.microsoft.com/office/drawing/2014/main" id="{4FE5F8C2-F460-B444-BEBB-D8EF695D3528}"/>
              </a:ext>
            </a:extLst>
          </p:cNvPr>
          <p:cNvSpPr txBox="1"/>
          <p:nvPr/>
        </p:nvSpPr>
        <p:spPr>
          <a:xfrm>
            <a:off x="1215672" y="922670"/>
            <a:ext cx="590226" cy="938719"/>
          </a:xfrm>
          <a:prstGeom prst="rect">
            <a:avLst/>
          </a:prstGeom>
          <a:noFill/>
        </p:spPr>
        <p:txBody>
          <a:bodyPr wrap="square">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en-US" sz="5500" b="0" i="0" u="none" strike="noStrike" kern="1200" cap="none" spc="0" normalizeH="0" baseline="0" noProof="0" dirty="0">
                <a:ln>
                  <a:noFill/>
                </a:ln>
                <a:solidFill>
                  <a:srgbClr val="FFFFFF"/>
                </a:solidFill>
                <a:effectLst/>
                <a:uLnTx/>
                <a:uFillTx/>
                <a:latin typeface="Amazon Ember"/>
                <a:ea typeface="+mn-ea"/>
                <a:cs typeface="+mn-cs"/>
              </a:rPr>
              <a:t>1</a:t>
            </a:r>
          </a:p>
        </p:txBody>
      </p:sp>
    </p:spTree>
    <p:extLst>
      <p:ext uri="{BB962C8B-B14F-4D97-AF65-F5344CB8AC3E}">
        <p14:creationId xmlns:p14="http://schemas.microsoft.com/office/powerpoint/2010/main" val="2699351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0043" y="273590"/>
            <a:ext cx="8443913" cy="755109"/>
          </a:xfrm>
        </p:spPr>
        <p:txBody>
          <a:bodyPr/>
          <a:lstStyle/>
          <a:p>
            <a:r>
              <a:rPr lang="en-US" sz="2775" dirty="0"/>
              <a:t>Poll</a:t>
            </a:r>
          </a:p>
        </p:txBody>
      </p:sp>
      <p:sp>
        <p:nvSpPr>
          <p:cNvPr id="6" name="Text Placeholder 5"/>
          <p:cNvSpPr>
            <a:spLocks noGrp="1"/>
          </p:cNvSpPr>
          <p:nvPr>
            <p:ph type="body" sz="quarter" idx="10"/>
          </p:nvPr>
        </p:nvSpPr>
        <p:spPr>
          <a:xfrm>
            <a:off x="2967790" y="2141390"/>
            <a:ext cx="5637213" cy="391626"/>
          </a:xfrm>
        </p:spPr>
        <p:txBody>
          <a:bodyPr/>
          <a:lstStyle/>
          <a:p>
            <a:pPr marL="0" indent="0">
              <a:buNone/>
            </a:pPr>
            <a:r>
              <a:rPr lang="en-ZA" dirty="0"/>
              <a:t>Which method would we use to that requires the least effort to bring our own algorithm?</a:t>
            </a:r>
            <a:endParaRPr lang="en-US" dirty="0"/>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tretch>
            <a:fillRect/>
          </a:stretch>
        </p:blipFill>
        <p:spPr>
          <a:xfrm>
            <a:off x="1699936" y="1933214"/>
            <a:ext cx="807979" cy="807979"/>
          </a:xfrm>
          <a:prstGeom prst="rect">
            <a:avLst/>
          </a:prstGeom>
        </p:spPr>
      </p:pic>
    </p:spTree>
    <p:extLst>
      <p:ext uri="{BB962C8B-B14F-4D97-AF65-F5344CB8AC3E}">
        <p14:creationId xmlns:p14="http://schemas.microsoft.com/office/powerpoint/2010/main" val="4060224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Shape 142">
            <a:extLst>
              <a:ext uri="{FF2B5EF4-FFF2-40B4-BE49-F238E27FC236}">
                <a16:creationId xmlns:a16="http://schemas.microsoft.com/office/drawing/2014/main" id="{CA22D795-6447-49C9-BD62-A43A905E89BC}"/>
              </a:ext>
            </a:extLst>
          </p:cNvPr>
          <p:cNvSpPr>
            <a:spLocks noChangeAspect="1"/>
          </p:cNvSpPr>
          <p:nvPr/>
        </p:nvSpPr>
        <p:spPr>
          <a:xfrm>
            <a:off x="4089432" y="3332826"/>
            <a:ext cx="549533" cy="548057"/>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075" tIns="228076" rIns="228075" bIns="228076" numCol="1" spcCol="1270" anchor="ctr" anchorCtr="0">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Oval 56">
            <a:extLst>
              <a:ext uri="{FF2B5EF4-FFF2-40B4-BE49-F238E27FC236}">
                <a16:creationId xmlns:a16="http://schemas.microsoft.com/office/drawing/2014/main" id="{3579BA9F-83D6-409C-A9DF-05F2F1C342BE}"/>
              </a:ext>
            </a:extLst>
          </p:cNvPr>
          <p:cNvSpPr/>
          <p:nvPr/>
        </p:nvSpPr>
        <p:spPr>
          <a:xfrm>
            <a:off x="4089432" y="2605618"/>
            <a:ext cx="549533" cy="549533"/>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Oval 57">
            <a:extLst>
              <a:ext uri="{FF2B5EF4-FFF2-40B4-BE49-F238E27FC236}">
                <a16:creationId xmlns:a16="http://schemas.microsoft.com/office/drawing/2014/main" id="{C6AC3D56-85AB-4636-BA03-3220CCF47F11}"/>
              </a:ext>
            </a:extLst>
          </p:cNvPr>
          <p:cNvSpPr/>
          <p:nvPr/>
        </p:nvSpPr>
        <p:spPr>
          <a:xfrm>
            <a:off x="4089432" y="1878412"/>
            <a:ext cx="549533" cy="549533"/>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59" name="Oval 58">
            <a:extLst>
              <a:ext uri="{FF2B5EF4-FFF2-40B4-BE49-F238E27FC236}">
                <a16:creationId xmlns:a16="http://schemas.microsoft.com/office/drawing/2014/main" id="{D2C3E784-CCCB-4CBE-BBB4-DEF8FFD1A755}"/>
              </a:ext>
            </a:extLst>
          </p:cNvPr>
          <p:cNvSpPr/>
          <p:nvPr/>
        </p:nvSpPr>
        <p:spPr>
          <a:xfrm>
            <a:off x="4089432" y="1151206"/>
            <a:ext cx="549533" cy="549533"/>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28075" tIns="228076" rIns="228075" bIns="228076" numCol="1" spcCol="1270" rtlCol="0" fromWordArt="0" anchor="ctr" anchorCtr="0" forceAA="0" compatLnSpc="1">
            <a:prstTxWarp prst="textNoShape">
              <a:avLst/>
            </a:prstTxWarp>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Oval 59">
            <a:extLst>
              <a:ext uri="{FF2B5EF4-FFF2-40B4-BE49-F238E27FC236}">
                <a16:creationId xmlns:a16="http://schemas.microsoft.com/office/drawing/2014/main" id="{6536D222-7D70-43A1-B6FF-2364A2E6267A}"/>
              </a:ext>
            </a:extLst>
          </p:cNvPr>
          <p:cNvSpPr/>
          <p:nvPr/>
        </p:nvSpPr>
        <p:spPr>
          <a:xfrm>
            <a:off x="4089432" y="424000"/>
            <a:ext cx="549533" cy="549533"/>
          </a:xfrm>
          <a:prstGeom prst="ellipse">
            <a:avLst/>
          </a:pr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075" tIns="228076" rIns="228075" bIns="228076" numCol="1" spcCol="1270" anchor="ctr" anchorCtr="0">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142">
            <a:extLst>
              <a:ext uri="{FF2B5EF4-FFF2-40B4-BE49-F238E27FC236}">
                <a16:creationId xmlns:a16="http://schemas.microsoft.com/office/drawing/2014/main" id="{DC9C0536-3636-4FB6-8358-ADF80BAF453D}"/>
              </a:ext>
            </a:extLst>
          </p:cNvPr>
          <p:cNvSpPr>
            <a:spLocks noChangeAspect="1"/>
          </p:cNvSpPr>
          <p:nvPr/>
        </p:nvSpPr>
        <p:spPr>
          <a:xfrm>
            <a:off x="4089432" y="4054843"/>
            <a:ext cx="549533" cy="548057"/>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solidFill>
            <a:schemeClr val="tx1"/>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075" tIns="228076" rIns="228075" bIns="228076" numCol="1" spcCol="1270" anchor="ctr" anchorCtr="0">
            <a:noAutofit/>
          </a:bodyPr>
          <a:lstStyle/>
          <a:p>
            <a:pPr marL="0" marR="0" lvl="0" indent="0" algn="ctr" defTabSz="805636" rtl="0" eaLnBrk="1" fontAlgn="auto" latinLnBrk="0" hangingPunct="1">
              <a:lnSpc>
                <a:spcPct val="90000"/>
              </a:lnSpc>
              <a:spcBef>
                <a:spcPts val="0"/>
              </a:spcBef>
              <a:spcAft>
                <a:spcPct val="35000"/>
              </a:spcAft>
              <a:buClrTx/>
              <a:buSzTx/>
              <a:buFontTx/>
              <a:buNone/>
              <a:tabLst/>
              <a:defRPr/>
            </a:pPr>
            <a:endParaRPr kumimoji="0" lang="en-US" altLang="en-US" sz="1813"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Title 1">
            <a:extLst>
              <a:ext uri="{FF2B5EF4-FFF2-40B4-BE49-F238E27FC236}">
                <a16:creationId xmlns:a16="http://schemas.microsoft.com/office/drawing/2014/main" id="{A9D71DDC-932C-4F29-996A-37EFCE945BCB}"/>
              </a:ext>
            </a:extLst>
          </p:cNvPr>
          <p:cNvSpPr txBox="1">
            <a:spLocks/>
          </p:cNvSpPr>
          <p:nvPr/>
        </p:nvSpPr>
        <p:spPr>
          <a:xfrm>
            <a:off x="457200" y="1948503"/>
            <a:ext cx="2811780" cy="1015663"/>
          </a:xfrm>
          <a:prstGeom prst="rect">
            <a:avLst/>
          </a:prstGeom>
        </p:spPr>
        <p:txBody>
          <a:bodyPr vert="horz" wrap="square" lIns="0" tIns="34290" rIns="68580" bIns="3429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mazon Ember Heavy"/>
                <a:ea typeface="+mj-ea"/>
                <a:cs typeface="+mj-cs"/>
              </a:rPr>
              <a:t>Deploy ML models</a:t>
            </a:r>
          </a:p>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US" altLang="en-US" sz="1500" b="0" i="0" u="none" strike="noStrike" kern="1200" cap="none" spc="0" normalizeH="0" baseline="0" noProof="0" dirty="0">
                <a:ln>
                  <a:noFill/>
                </a:ln>
                <a:solidFill>
                  <a:srgbClr val="C9208A"/>
                </a:solidFill>
                <a:effectLst/>
                <a:uLnTx/>
                <a:uFillTx/>
                <a:latin typeface="Amazon Ember Heavy"/>
                <a:ea typeface="+mj-ea"/>
                <a:cs typeface="+mj-cs"/>
              </a:rPr>
              <a:t>Fully managed deployment for inference at scale</a:t>
            </a:r>
          </a:p>
        </p:txBody>
      </p:sp>
      <p:sp>
        <p:nvSpPr>
          <p:cNvPr id="61" name="Rectangle 60">
            <a:extLst>
              <a:ext uri="{FF2B5EF4-FFF2-40B4-BE49-F238E27FC236}">
                <a16:creationId xmlns:a16="http://schemas.microsoft.com/office/drawing/2014/main" id="{18DB46BF-BEAF-423F-8C7A-CB8D4B99946C}"/>
              </a:ext>
            </a:extLst>
          </p:cNvPr>
          <p:cNvSpPr/>
          <p:nvPr/>
        </p:nvSpPr>
        <p:spPr>
          <a:xfrm>
            <a:off x="5041116" y="398684"/>
            <a:ext cx="3337075" cy="600164"/>
          </a:xfrm>
          <a:prstGeom prst="rect">
            <a:avLst/>
          </a:prstGeom>
          <a:noFill/>
          <a:ln w="28575"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Wide selection of infrastructure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70+ instance types with varying levels of compute and memory to meet the needs of every use case</a:t>
            </a:r>
          </a:p>
        </p:txBody>
      </p:sp>
      <p:sp>
        <p:nvSpPr>
          <p:cNvPr id="62" name="Rectangle 61">
            <a:extLst>
              <a:ext uri="{FF2B5EF4-FFF2-40B4-BE49-F238E27FC236}">
                <a16:creationId xmlns:a16="http://schemas.microsoft.com/office/drawing/2014/main" id="{FE3A8D35-47FB-4E04-B9C6-664506C40B0C}"/>
              </a:ext>
            </a:extLst>
          </p:cNvPr>
          <p:cNvSpPr/>
          <p:nvPr/>
        </p:nvSpPr>
        <p:spPr>
          <a:xfrm>
            <a:off x="5041116" y="1206363"/>
            <a:ext cx="3337075" cy="438582"/>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Single-digit millisecond overhead latency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For use cases requiring real-time responses </a:t>
            </a:r>
          </a:p>
        </p:txBody>
      </p:sp>
      <p:sp>
        <p:nvSpPr>
          <p:cNvPr id="63" name="Rectangle 62">
            <a:extLst>
              <a:ext uri="{FF2B5EF4-FFF2-40B4-BE49-F238E27FC236}">
                <a16:creationId xmlns:a16="http://schemas.microsoft.com/office/drawing/2014/main" id="{72AFB0CE-7218-4861-AC03-44F4268E64DE}"/>
              </a:ext>
            </a:extLst>
          </p:cNvPr>
          <p:cNvSpPr/>
          <p:nvPr/>
        </p:nvSpPr>
        <p:spPr>
          <a:xfrm>
            <a:off x="5041116" y="1853097"/>
            <a:ext cx="3337075" cy="600164"/>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Asynchronous inference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dirty="0">
                <a:ln>
                  <a:noFill/>
                </a:ln>
                <a:solidFill>
                  <a:srgbClr val="FFFFFF"/>
                </a:solidFill>
                <a:effectLst/>
                <a:uLnTx/>
                <a:uFillTx/>
                <a:latin typeface="Amazon Ember"/>
                <a:ea typeface="+mn-ea"/>
                <a:cs typeface="+mn-cs"/>
              </a:rPr>
              <a:t>Supports large models with long-running </a:t>
            </a:r>
            <a:br>
              <a:rPr kumimoji="0" lang="en-US" altLang="en-US" sz="1050" b="0" i="0" u="none" strike="noStrike" kern="0" cap="none" spc="0" normalizeH="0" baseline="0" noProof="0" dirty="0">
                <a:ln>
                  <a:noFill/>
                </a:ln>
                <a:solidFill>
                  <a:srgbClr val="FFFFFF"/>
                </a:solidFill>
                <a:effectLst/>
                <a:uLnTx/>
                <a:uFillTx/>
                <a:latin typeface="Amazon Ember"/>
                <a:ea typeface="+mn-ea"/>
                <a:cs typeface="+mn-cs"/>
              </a:rPr>
            </a:br>
            <a:r>
              <a:rPr kumimoji="0" lang="en-US" altLang="en-US" sz="1050" b="0" i="0" u="none" strike="noStrike" kern="0" cap="none" spc="0" normalizeH="0" baseline="0" noProof="0" dirty="0">
                <a:ln>
                  <a:noFill/>
                </a:ln>
                <a:solidFill>
                  <a:srgbClr val="FFFFFF"/>
                </a:solidFill>
                <a:effectLst/>
                <a:uLnTx/>
                <a:uFillTx/>
                <a:latin typeface="Amazon Ember"/>
                <a:ea typeface="+mn-ea"/>
                <a:cs typeface="+mn-cs"/>
              </a:rPr>
              <a:t>processing times</a:t>
            </a:r>
          </a:p>
        </p:txBody>
      </p:sp>
      <p:sp>
        <p:nvSpPr>
          <p:cNvPr id="64" name="Rectangle 63">
            <a:extLst>
              <a:ext uri="{FF2B5EF4-FFF2-40B4-BE49-F238E27FC236}">
                <a16:creationId xmlns:a16="http://schemas.microsoft.com/office/drawing/2014/main" id="{70FA3C68-19C3-42D0-9DF0-4E0E63E46FE2}"/>
              </a:ext>
            </a:extLst>
          </p:cNvPr>
          <p:cNvSpPr/>
          <p:nvPr/>
        </p:nvSpPr>
        <p:spPr>
          <a:xfrm>
            <a:off x="5041116" y="2580303"/>
            <a:ext cx="3337075" cy="600164"/>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srgbClr val="FFFFFF"/>
                </a:solidFill>
                <a:effectLst/>
                <a:uLnTx/>
                <a:uFillTx/>
                <a:latin typeface="Amazon Ember Heavy"/>
                <a:ea typeface="+mn-ea"/>
                <a:cs typeface="+mn-cs"/>
              </a:rPr>
              <a:t>Cost-effective deployment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dirty="0">
                <a:ln>
                  <a:noFill/>
                </a:ln>
                <a:solidFill>
                  <a:srgbClr val="FFFFFF"/>
                </a:solidFill>
                <a:effectLst/>
                <a:uLnTx/>
                <a:uFillTx/>
                <a:latin typeface="Amazon Ember"/>
                <a:ea typeface="+mn-ea"/>
                <a:cs typeface="+mn-cs"/>
              </a:rPr>
              <a:t>Multi-model/multi-container endpoints, serverless inference, and elastic scaling</a:t>
            </a:r>
          </a:p>
        </p:txBody>
      </p:sp>
      <p:sp>
        <p:nvSpPr>
          <p:cNvPr id="65" name="Rectangle 64">
            <a:extLst>
              <a:ext uri="{FF2B5EF4-FFF2-40B4-BE49-F238E27FC236}">
                <a16:creationId xmlns:a16="http://schemas.microsoft.com/office/drawing/2014/main" id="{F8CDCC6C-78A1-4B1E-A3DD-91778ED3D824}"/>
              </a:ext>
            </a:extLst>
          </p:cNvPr>
          <p:cNvSpPr/>
          <p:nvPr/>
        </p:nvSpPr>
        <p:spPr>
          <a:xfrm>
            <a:off x="5041116" y="3387562"/>
            <a:ext cx="3337075" cy="438582"/>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Built-in integration for MLOps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ML workflows, CI/CD, lineage tracking, and catalog</a:t>
            </a:r>
          </a:p>
        </p:txBody>
      </p:sp>
      <p:cxnSp>
        <p:nvCxnSpPr>
          <p:cNvPr id="66" name="Straight Connector 65">
            <a:extLst>
              <a:ext uri="{FF2B5EF4-FFF2-40B4-BE49-F238E27FC236}">
                <a16:creationId xmlns:a16="http://schemas.microsoft.com/office/drawing/2014/main" id="{004436CA-B67C-4A7A-AAB4-149E71513973}"/>
              </a:ext>
            </a:extLst>
          </p:cNvPr>
          <p:cNvCxnSpPr>
            <a:cxnSpLocks/>
          </p:cNvCxnSpPr>
          <p:nvPr/>
        </p:nvCxnSpPr>
        <p:spPr>
          <a:xfrm flipV="1">
            <a:off x="4638965" y="3606855"/>
            <a:ext cx="335546"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7" name="Straight Connector 66">
            <a:extLst>
              <a:ext uri="{FF2B5EF4-FFF2-40B4-BE49-F238E27FC236}">
                <a16:creationId xmlns:a16="http://schemas.microsoft.com/office/drawing/2014/main" id="{5188CF74-6F72-4555-AD92-95B7C38304ED}"/>
              </a:ext>
            </a:extLst>
          </p:cNvPr>
          <p:cNvCxnSpPr>
            <a:cxnSpLocks/>
          </p:cNvCxnSpPr>
          <p:nvPr/>
        </p:nvCxnSpPr>
        <p:spPr>
          <a:xfrm flipV="1">
            <a:off x="4638965" y="2880385"/>
            <a:ext cx="335546"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8" name="Straight Connector 67">
            <a:extLst>
              <a:ext uri="{FF2B5EF4-FFF2-40B4-BE49-F238E27FC236}">
                <a16:creationId xmlns:a16="http://schemas.microsoft.com/office/drawing/2014/main" id="{2331735C-31BD-4531-A03B-FF00F735E4DA}"/>
              </a:ext>
            </a:extLst>
          </p:cNvPr>
          <p:cNvCxnSpPr>
            <a:cxnSpLocks/>
          </p:cNvCxnSpPr>
          <p:nvPr/>
        </p:nvCxnSpPr>
        <p:spPr>
          <a:xfrm flipV="1">
            <a:off x="4638965" y="2153179"/>
            <a:ext cx="335546"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9" name="Straight Connector 68">
            <a:extLst>
              <a:ext uri="{FF2B5EF4-FFF2-40B4-BE49-F238E27FC236}">
                <a16:creationId xmlns:a16="http://schemas.microsoft.com/office/drawing/2014/main" id="{C8ED4092-DDCF-4114-9B07-EF82710B4D61}"/>
              </a:ext>
            </a:extLst>
          </p:cNvPr>
          <p:cNvCxnSpPr>
            <a:cxnSpLocks/>
          </p:cNvCxnSpPr>
          <p:nvPr/>
        </p:nvCxnSpPr>
        <p:spPr>
          <a:xfrm flipV="1">
            <a:off x="4638965" y="1425972"/>
            <a:ext cx="335546"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70" name="Straight Connector 69">
            <a:extLst>
              <a:ext uri="{FF2B5EF4-FFF2-40B4-BE49-F238E27FC236}">
                <a16:creationId xmlns:a16="http://schemas.microsoft.com/office/drawing/2014/main" id="{AF3A88CF-9B25-4F70-BCA3-FDE7309332FC}"/>
              </a:ext>
            </a:extLst>
          </p:cNvPr>
          <p:cNvCxnSpPr>
            <a:cxnSpLocks/>
          </p:cNvCxnSpPr>
          <p:nvPr/>
        </p:nvCxnSpPr>
        <p:spPr>
          <a:xfrm flipV="1">
            <a:off x="4638965" y="698766"/>
            <a:ext cx="335546"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72" name="Rectangle 71">
            <a:extLst>
              <a:ext uri="{FF2B5EF4-FFF2-40B4-BE49-F238E27FC236}">
                <a16:creationId xmlns:a16="http://schemas.microsoft.com/office/drawing/2014/main" id="{31D01E94-D81C-4530-9BC0-B1FB24582CB4}"/>
              </a:ext>
            </a:extLst>
          </p:cNvPr>
          <p:cNvSpPr/>
          <p:nvPr/>
        </p:nvSpPr>
        <p:spPr>
          <a:xfrm>
            <a:off x="5041116" y="4033240"/>
            <a:ext cx="3337075" cy="600164"/>
          </a:xfrm>
          <a:prstGeom prst="rect">
            <a:avLst/>
          </a:prstGeom>
          <a:noFill/>
          <a:ln w="76200" cap="flat" cmpd="sng" algn="ctr">
            <a:noFill/>
            <a:prstDash val="solid"/>
          </a:ln>
          <a:effectLst/>
        </p:spPr>
        <p:txBody>
          <a:bodyPr wrap="square" rtlCol="0" anchor="ctr" anchorCtr="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mazon Ember Heavy"/>
                <a:ea typeface="+mn-ea"/>
                <a:cs typeface="+mn-cs"/>
              </a:rPr>
              <a:t>Automatic deployment recommendations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FFFFFF"/>
                </a:solidFill>
                <a:effectLst/>
                <a:uLnTx/>
                <a:uFillTx/>
                <a:latin typeface="Amazon Ember"/>
                <a:ea typeface="+mn-ea"/>
                <a:cs typeface="+mn-cs"/>
              </a:rPr>
              <a:t>Optimal instance type/count and container parameters, and fully managed load testing</a:t>
            </a:r>
          </a:p>
        </p:txBody>
      </p:sp>
      <p:cxnSp>
        <p:nvCxnSpPr>
          <p:cNvPr id="73" name="Straight Connector 72">
            <a:extLst>
              <a:ext uri="{FF2B5EF4-FFF2-40B4-BE49-F238E27FC236}">
                <a16:creationId xmlns:a16="http://schemas.microsoft.com/office/drawing/2014/main" id="{DDD6AC23-E4DE-4803-AC8A-35F8B84BCB18}"/>
              </a:ext>
            </a:extLst>
          </p:cNvPr>
          <p:cNvCxnSpPr>
            <a:cxnSpLocks/>
          </p:cNvCxnSpPr>
          <p:nvPr/>
        </p:nvCxnSpPr>
        <p:spPr>
          <a:xfrm flipV="1">
            <a:off x="4638965" y="4333323"/>
            <a:ext cx="335546" cy="1"/>
          </a:xfrm>
          <a:prstGeom prst="line">
            <a:avLst/>
          </a:pr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74" name="Graphic 5185">
            <a:extLst>
              <a:ext uri="{FF2B5EF4-FFF2-40B4-BE49-F238E27FC236}">
                <a16:creationId xmlns:a16="http://schemas.microsoft.com/office/drawing/2014/main" id="{1410AE08-B8D1-4D53-BFB1-D017344F4FC8}"/>
              </a:ext>
            </a:extLst>
          </p:cNvPr>
          <p:cNvGrpSpPr/>
          <p:nvPr/>
        </p:nvGrpSpPr>
        <p:grpSpPr>
          <a:xfrm>
            <a:off x="4157497" y="1219271"/>
            <a:ext cx="413405" cy="413405"/>
            <a:chOff x="-5079" y="9334500"/>
            <a:chExt cx="1905000" cy="1905000"/>
          </a:xfrm>
        </p:grpSpPr>
        <p:sp>
          <p:nvSpPr>
            <p:cNvPr id="75" name="Freeform: Shape 74">
              <a:extLst>
                <a:ext uri="{FF2B5EF4-FFF2-40B4-BE49-F238E27FC236}">
                  <a16:creationId xmlns:a16="http://schemas.microsoft.com/office/drawing/2014/main" id="{820FD885-B249-4E3F-BA6E-D19976AE52E2}"/>
                </a:ext>
              </a:extLst>
            </p:cNvPr>
            <p:cNvSpPr/>
            <p:nvPr/>
          </p:nvSpPr>
          <p:spPr>
            <a:xfrm>
              <a:off x="651764" y="10171175"/>
              <a:ext cx="215931" cy="419576"/>
            </a:xfrm>
            <a:custGeom>
              <a:avLst/>
              <a:gdLst>
                <a:gd name="connsiteX0" fmla="*/ 0 w 215931"/>
                <a:gd name="connsiteY0" fmla="*/ 419576 h 419576"/>
                <a:gd name="connsiteX1" fmla="*/ 215932 w 215931"/>
                <a:gd name="connsiteY1" fmla="*/ 244126 h 419576"/>
                <a:gd name="connsiteX2" fmla="*/ 215932 w 215931"/>
                <a:gd name="connsiteY2" fmla="*/ 0 h 419576"/>
              </a:gdLst>
              <a:ahLst/>
              <a:cxnLst>
                <a:cxn ang="0">
                  <a:pos x="connsiteX0" y="connsiteY0"/>
                </a:cxn>
                <a:cxn ang="0">
                  <a:pos x="connsiteX1" y="connsiteY1"/>
                </a:cxn>
                <a:cxn ang="0">
                  <a:pos x="connsiteX2" y="connsiteY2"/>
                </a:cxn>
              </a:cxnLst>
              <a:rect l="l" t="t" r="r" b="b"/>
              <a:pathLst>
                <a:path w="215931" h="419576">
                  <a:moveTo>
                    <a:pt x="0" y="419576"/>
                  </a:moveTo>
                  <a:lnTo>
                    <a:pt x="215932" y="244126"/>
                  </a:lnTo>
                  <a:lnTo>
                    <a:pt x="215932" y="0"/>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76" name="Freeform: Shape 75">
              <a:extLst>
                <a:ext uri="{FF2B5EF4-FFF2-40B4-BE49-F238E27FC236}">
                  <a16:creationId xmlns:a16="http://schemas.microsoft.com/office/drawing/2014/main" id="{555BE5C1-E97D-4CA7-AA64-FC81E853E5D7}"/>
                </a:ext>
              </a:extLst>
            </p:cNvPr>
            <p:cNvSpPr/>
            <p:nvPr/>
          </p:nvSpPr>
          <p:spPr>
            <a:xfrm>
              <a:off x="996189" y="9629775"/>
              <a:ext cx="590645" cy="590550"/>
            </a:xfrm>
            <a:custGeom>
              <a:avLst/>
              <a:gdLst>
                <a:gd name="connsiteX0" fmla="*/ 56007 w 590645"/>
                <a:gd name="connsiteY0" fmla="*/ 468630 h 590550"/>
                <a:gd name="connsiteX1" fmla="*/ 68008 w 590645"/>
                <a:gd name="connsiteY1" fmla="*/ 482346 h 590550"/>
                <a:gd name="connsiteX2" fmla="*/ 80010 w 590645"/>
                <a:gd name="connsiteY2" fmla="*/ 496062 h 590550"/>
                <a:gd name="connsiteX3" fmla="*/ 92107 w 590645"/>
                <a:gd name="connsiteY3" fmla="*/ 509778 h 590550"/>
                <a:gd name="connsiteX4" fmla="*/ 173736 w 590645"/>
                <a:gd name="connsiteY4" fmla="*/ 467963 h 590550"/>
                <a:gd name="connsiteX5" fmla="*/ 232219 w 590645"/>
                <a:gd name="connsiteY5" fmla="*/ 496538 h 590550"/>
                <a:gd name="connsiteX6" fmla="*/ 248602 w 590645"/>
                <a:gd name="connsiteY6" fmla="*/ 586931 h 590550"/>
                <a:gd name="connsiteX7" fmla="*/ 266795 w 590645"/>
                <a:gd name="connsiteY7" fmla="*/ 588169 h 590550"/>
                <a:gd name="connsiteX8" fmla="*/ 284988 w 590645"/>
                <a:gd name="connsiteY8" fmla="*/ 589407 h 590550"/>
                <a:gd name="connsiteX9" fmla="*/ 303657 w 590645"/>
                <a:gd name="connsiteY9" fmla="*/ 590550 h 590550"/>
                <a:gd name="connsiteX10" fmla="*/ 332232 w 590645"/>
                <a:gd name="connsiteY10" fmla="*/ 502920 h 590550"/>
                <a:gd name="connsiteX11" fmla="*/ 393573 w 590645"/>
                <a:gd name="connsiteY11" fmla="*/ 482060 h 590550"/>
                <a:gd name="connsiteX12" fmla="*/ 469773 w 590645"/>
                <a:gd name="connsiteY12" fmla="*/ 534543 h 590550"/>
                <a:gd name="connsiteX13" fmla="*/ 483489 w 590645"/>
                <a:gd name="connsiteY13" fmla="*/ 522542 h 590550"/>
                <a:gd name="connsiteX14" fmla="*/ 497205 w 590645"/>
                <a:gd name="connsiteY14" fmla="*/ 510540 h 590550"/>
                <a:gd name="connsiteX15" fmla="*/ 510921 w 590645"/>
                <a:gd name="connsiteY15" fmla="*/ 498443 h 590550"/>
                <a:gd name="connsiteX16" fmla="*/ 468916 w 590645"/>
                <a:gd name="connsiteY16" fmla="*/ 416528 h 590550"/>
                <a:gd name="connsiteX17" fmla="*/ 497491 w 590645"/>
                <a:gd name="connsiteY17" fmla="*/ 358331 h 590550"/>
                <a:gd name="connsiteX18" fmla="*/ 588074 w 590645"/>
                <a:gd name="connsiteY18" fmla="*/ 341948 h 590550"/>
                <a:gd name="connsiteX19" fmla="*/ 589216 w 590645"/>
                <a:gd name="connsiteY19" fmla="*/ 323755 h 590550"/>
                <a:gd name="connsiteX20" fmla="*/ 589407 w 590645"/>
                <a:gd name="connsiteY20" fmla="*/ 305753 h 590550"/>
                <a:gd name="connsiteX21" fmla="*/ 590645 w 590645"/>
                <a:gd name="connsiteY21" fmla="*/ 287465 h 590550"/>
                <a:gd name="connsiteX22" fmla="*/ 503111 w 590645"/>
                <a:gd name="connsiteY22" fmla="*/ 258890 h 590550"/>
                <a:gd name="connsiteX23" fmla="*/ 482251 w 590645"/>
                <a:gd name="connsiteY23" fmla="*/ 197168 h 590550"/>
                <a:gd name="connsiteX24" fmla="*/ 534638 w 590645"/>
                <a:gd name="connsiteY24" fmla="*/ 121634 h 590550"/>
                <a:gd name="connsiteX25" fmla="*/ 522732 w 590645"/>
                <a:gd name="connsiteY25" fmla="*/ 108395 h 590550"/>
                <a:gd name="connsiteX26" fmla="*/ 510731 w 590645"/>
                <a:gd name="connsiteY26" fmla="*/ 94678 h 590550"/>
                <a:gd name="connsiteX27" fmla="*/ 498729 w 590645"/>
                <a:gd name="connsiteY27" fmla="*/ 80963 h 590550"/>
                <a:gd name="connsiteX28" fmla="*/ 417195 w 590645"/>
                <a:gd name="connsiteY28" fmla="*/ 122777 h 590550"/>
                <a:gd name="connsiteX29" fmla="*/ 358521 w 590645"/>
                <a:gd name="connsiteY29" fmla="*/ 93631 h 590550"/>
                <a:gd name="connsiteX30" fmla="*/ 341757 w 590645"/>
                <a:gd name="connsiteY30" fmla="*/ 3619 h 590550"/>
                <a:gd name="connsiteX31" fmla="*/ 323564 w 590645"/>
                <a:gd name="connsiteY31" fmla="*/ 2477 h 590550"/>
                <a:gd name="connsiteX32" fmla="*/ 305371 w 590645"/>
                <a:gd name="connsiteY32" fmla="*/ 1238 h 590550"/>
                <a:gd name="connsiteX33" fmla="*/ 287465 w 590645"/>
                <a:gd name="connsiteY33" fmla="*/ 0 h 590550"/>
                <a:gd name="connsiteX34" fmla="*/ 259461 w 590645"/>
                <a:gd name="connsiteY34" fmla="*/ 87058 h 590550"/>
                <a:gd name="connsiteX35" fmla="*/ 197167 w 590645"/>
                <a:gd name="connsiteY35" fmla="*/ 108109 h 590550"/>
                <a:gd name="connsiteX36" fmla="*/ 122111 w 590645"/>
                <a:gd name="connsiteY36" fmla="*/ 56102 h 590550"/>
                <a:gd name="connsiteX37" fmla="*/ 108394 w 590645"/>
                <a:gd name="connsiteY37" fmla="*/ 68104 h 590550"/>
                <a:gd name="connsiteX38" fmla="*/ 94678 w 590645"/>
                <a:gd name="connsiteY38" fmla="*/ 80105 h 590550"/>
                <a:gd name="connsiteX39" fmla="*/ 80963 w 590645"/>
                <a:gd name="connsiteY39" fmla="*/ 92107 h 590550"/>
                <a:gd name="connsiteX40" fmla="*/ 122682 w 590645"/>
                <a:gd name="connsiteY40" fmla="*/ 173355 h 590550"/>
                <a:gd name="connsiteX41" fmla="*/ 94107 w 590645"/>
                <a:gd name="connsiteY41" fmla="*/ 232410 h 590550"/>
                <a:gd name="connsiteX42" fmla="*/ 4191 w 590645"/>
                <a:gd name="connsiteY42" fmla="*/ 248698 h 590550"/>
                <a:gd name="connsiteX43" fmla="*/ 2381 w 590645"/>
                <a:gd name="connsiteY43" fmla="*/ 266700 h 590550"/>
                <a:gd name="connsiteX44" fmla="*/ 1238 w 590645"/>
                <a:gd name="connsiteY44" fmla="*/ 284893 h 590550"/>
                <a:gd name="connsiteX45" fmla="*/ 0 w 590645"/>
                <a:gd name="connsiteY45" fmla="*/ 303086 h 590550"/>
                <a:gd name="connsiteX46" fmla="*/ 87058 w 590645"/>
                <a:gd name="connsiteY46" fmla="*/ 331661 h 590550"/>
                <a:gd name="connsiteX47" fmla="*/ 108204 w 590645"/>
                <a:gd name="connsiteY47" fmla="*/ 393573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0645" h="590550">
                  <a:moveTo>
                    <a:pt x="56007" y="468630"/>
                  </a:moveTo>
                  <a:lnTo>
                    <a:pt x="68008" y="482346"/>
                  </a:lnTo>
                  <a:lnTo>
                    <a:pt x="80010" y="496062"/>
                  </a:lnTo>
                  <a:lnTo>
                    <a:pt x="92107" y="509778"/>
                  </a:lnTo>
                  <a:lnTo>
                    <a:pt x="173736" y="467963"/>
                  </a:lnTo>
                  <a:cubicBezTo>
                    <a:pt x="191672" y="480394"/>
                    <a:pt x="211391" y="490029"/>
                    <a:pt x="232219" y="496538"/>
                  </a:cubicBezTo>
                  <a:lnTo>
                    <a:pt x="248602" y="586931"/>
                  </a:lnTo>
                  <a:lnTo>
                    <a:pt x="266795" y="588169"/>
                  </a:lnTo>
                  <a:lnTo>
                    <a:pt x="284988" y="589407"/>
                  </a:lnTo>
                  <a:lnTo>
                    <a:pt x="303657" y="590550"/>
                  </a:lnTo>
                  <a:lnTo>
                    <a:pt x="332232" y="502920"/>
                  </a:lnTo>
                  <a:cubicBezTo>
                    <a:pt x="353651" y="499245"/>
                    <a:pt x="374354" y="492205"/>
                    <a:pt x="393573" y="482060"/>
                  </a:cubicBezTo>
                  <a:lnTo>
                    <a:pt x="469773" y="534543"/>
                  </a:lnTo>
                  <a:lnTo>
                    <a:pt x="483489" y="522542"/>
                  </a:lnTo>
                  <a:lnTo>
                    <a:pt x="497205" y="510540"/>
                  </a:lnTo>
                  <a:lnTo>
                    <a:pt x="510921" y="498443"/>
                  </a:lnTo>
                  <a:lnTo>
                    <a:pt x="468916" y="416528"/>
                  </a:lnTo>
                  <a:cubicBezTo>
                    <a:pt x="481342" y="398693"/>
                    <a:pt x="490978" y="379069"/>
                    <a:pt x="497491" y="358331"/>
                  </a:cubicBezTo>
                  <a:lnTo>
                    <a:pt x="588074" y="341948"/>
                  </a:lnTo>
                  <a:lnTo>
                    <a:pt x="589216" y="323755"/>
                  </a:lnTo>
                  <a:lnTo>
                    <a:pt x="589407" y="305753"/>
                  </a:lnTo>
                  <a:lnTo>
                    <a:pt x="590645" y="287465"/>
                  </a:lnTo>
                  <a:lnTo>
                    <a:pt x="503111" y="258890"/>
                  </a:lnTo>
                  <a:cubicBezTo>
                    <a:pt x="499453" y="237345"/>
                    <a:pt x="492413" y="216514"/>
                    <a:pt x="482251" y="197168"/>
                  </a:cubicBezTo>
                  <a:lnTo>
                    <a:pt x="534638" y="121634"/>
                  </a:lnTo>
                  <a:lnTo>
                    <a:pt x="522732" y="108395"/>
                  </a:lnTo>
                  <a:lnTo>
                    <a:pt x="510731" y="94678"/>
                  </a:lnTo>
                  <a:lnTo>
                    <a:pt x="498729" y="80963"/>
                  </a:lnTo>
                  <a:lnTo>
                    <a:pt x="417195" y="122777"/>
                  </a:lnTo>
                  <a:cubicBezTo>
                    <a:pt x="399272" y="110069"/>
                    <a:pt x="379476" y="100235"/>
                    <a:pt x="358521" y="93631"/>
                  </a:cubicBezTo>
                  <a:lnTo>
                    <a:pt x="341757" y="3619"/>
                  </a:lnTo>
                  <a:lnTo>
                    <a:pt x="323564" y="2477"/>
                  </a:lnTo>
                  <a:lnTo>
                    <a:pt x="305371" y="1238"/>
                  </a:lnTo>
                  <a:lnTo>
                    <a:pt x="287465" y="0"/>
                  </a:lnTo>
                  <a:lnTo>
                    <a:pt x="259461" y="87058"/>
                  </a:lnTo>
                  <a:cubicBezTo>
                    <a:pt x="237718" y="90753"/>
                    <a:pt x="216695" y="97858"/>
                    <a:pt x="197167" y="108109"/>
                  </a:cubicBezTo>
                  <a:lnTo>
                    <a:pt x="122111" y="56102"/>
                  </a:lnTo>
                  <a:lnTo>
                    <a:pt x="108394" y="68104"/>
                  </a:lnTo>
                  <a:lnTo>
                    <a:pt x="94678" y="80105"/>
                  </a:lnTo>
                  <a:lnTo>
                    <a:pt x="80963" y="92107"/>
                  </a:lnTo>
                  <a:lnTo>
                    <a:pt x="122682" y="173355"/>
                  </a:lnTo>
                  <a:cubicBezTo>
                    <a:pt x="110116" y="191418"/>
                    <a:pt x="100472" y="211347"/>
                    <a:pt x="94107" y="232410"/>
                  </a:cubicBezTo>
                  <a:lnTo>
                    <a:pt x="4191" y="248698"/>
                  </a:lnTo>
                  <a:lnTo>
                    <a:pt x="2381" y="266700"/>
                  </a:lnTo>
                  <a:lnTo>
                    <a:pt x="1238" y="284893"/>
                  </a:lnTo>
                  <a:lnTo>
                    <a:pt x="0" y="303086"/>
                  </a:lnTo>
                  <a:lnTo>
                    <a:pt x="87058" y="331661"/>
                  </a:lnTo>
                  <a:cubicBezTo>
                    <a:pt x="90822" y="353278"/>
                    <a:pt x="97957" y="374170"/>
                    <a:pt x="108204" y="393573"/>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77" name="Freeform: Shape 76">
              <a:extLst>
                <a:ext uri="{FF2B5EF4-FFF2-40B4-BE49-F238E27FC236}">
                  <a16:creationId xmlns:a16="http://schemas.microsoft.com/office/drawing/2014/main" id="{6765B5D8-6160-474A-80B3-027AAF1B8B68}"/>
                </a:ext>
              </a:extLst>
            </p:cNvPr>
            <p:cNvSpPr/>
            <p:nvPr/>
          </p:nvSpPr>
          <p:spPr>
            <a:xfrm>
              <a:off x="1173830" y="9807416"/>
              <a:ext cx="235458" cy="235458"/>
            </a:xfrm>
            <a:custGeom>
              <a:avLst/>
              <a:gdLst>
                <a:gd name="connsiteX0" fmla="*/ 235458 w 235458"/>
                <a:gd name="connsiteY0" fmla="*/ 117729 h 235458"/>
                <a:gd name="connsiteX1" fmla="*/ 117729 w 235458"/>
                <a:gd name="connsiteY1" fmla="*/ 235458 h 235458"/>
                <a:gd name="connsiteX2" fmla="*/ 0 w 235458"/>
                <a:gd name="connsiteY2" fmla="*/ 117729 h 235458"/>
                <a:gd name="connsiteX3" fmla="*/ 117729 w 235458"/>
                <a:gd name="connsiteY3" fmla="*/ 0 h 235458"/>
                <a:gd name="connsiteX4" fmla="*/ 235458 w 235458"/>
                <a:gd name="connsiteY4" fmla="*/ 117729 h 23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8" h="235458">
                  <a:moveTo>
                    <a:pt x="235458" y="117729"/>
                  </a:moveTo>
                  <a:cubicBezTo>
                    <a:pt x="235458" y="182749"/>
                    <a:pt x="182749" y="235458"/>
                    <a:pt x="117729" y="235458"/>
                  </a:cubicBezTo>
                  <a:cubicBezTo>
                    <a:pt x="52709" y="235458"/>
                    <a:pt x="0" y="182749"/>
                    <a:pt x="0" y="117729"/>
                  </a:cubicBezTo>
                  <a:cubicBezTo>
                    <a:pt x="0" y="52709"/>
                    <a:pt x="52709" y="0"/>
                    <a:pt x="117729" y="0"/>
                  </a:cubicBezTo>
                  <a:cubicBezTo>
                    <a:pt x="182749" y="0"/>
                    <a:pt x="235458" y="52709"/>
                    <a:pt x="235458" y="117729"/>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78" name="Freeform: Shape 77">
              <a:extLst>
                <a:ext uri="{FF2B5EF4-FFF2-40B4-BE49-F238E27FC236}">
                  <a16:creationId xmlns:a16="http://schemas.microsoft.com/office/drawing/2014/main" id="{E93BDEFA-EAE1-4BD0-B4ED-BA4D68EA4358}"/>
                </a:ext>
              </a:extLst>
            </p:cNvPr>
            <p:cNvSpPr/>
            <p:nvPr/>
          </p:nvSpPr>
          <p:spPr>
            <a:xfrm>
              <a:off x="307932" y="9872562"/>
              <a:ext cx="1071732" cy="1071594"/>
            </a:xfrm>
            <a:custGeom>
              <a:avLst/>
              <a:gdLst>
                <a:gd name="connsiteX0" fmla="*/ 589673 w 1071732"/>
                <a:gd name="connsiteY0" fmla="*/ 2672 h 1071594"/>
                <a:gd name="connsiteX1" fmla="*/ 117805 w 1071732"/>
                <a:gd name="connsiteY1" fmla="*/ 200506 h 1071594"/>
                <a:gd name="connsiteX2" fmla="*/ 171 w 1071732"/>
                <a:gd name="connsiteY2" fmla="*/ 521975 h 1071594"/>
                <a:gd name="connsiteX3" fmla="*/ 294874 w 1071732"/>
                <a:gd name="connsiteY3" fmla="*/ 1013560 h 1071594"/>
                <a:gd name="connsiteX4" fmla="*/ 947432 w 1071732"/>
                <a:gd name="connsiteY4" fmla="*/ 877258 h 1071594"/>
                <a:gd name="connsiteX5" fmla="*/ 1059065 w 1071732"/>
                <a:gd name="connsiteY5" fmla="*/ 422915 h 107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32" h="1071594">
                  <a:moveTo>
                    <a:pt x="589673" y="2672"/>
                  </a:moveTo>
                  <a:cubicBezTo>
                    <a:pt x="589673" y="2672"/>
                    <a:pt x="304971" y="-38285"/>
                    <a:pt x="117805" y="200506"/>
                  </a:cubicBezTo>
                  <a:cubicBezTo>
                    <a:pt x="65036" y="267943"/>
                    <a:pt x="-20" y="384053"/>
                    <a:pt x="171" y="521975"/>
                  </a:cubicBezTo>
                  <a:cubicBezTo>
                    <a:pt x="171" y="521975"/>
                    <a:pt x="-17069" y="862303"/>
                    <a:pt x="294874" y="1013560"/>
                  </a:cubicBezTo>
                  <a:cubicBezTo>
                    <a:pt x="294874" y="1013560"/>
                    <a:pt x="643775" y="1211109"/>
                    <a:pt x="947432" y="877258"/>
                  </a:cubicBezTo>
                  <a:cubicBezTo>
                    <a:pt x="947432" y="877258"/>
                    <a:pt x="1118882" y="690187"/>
                    <a:pt x="1059065" y="422915"/>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CB39D948-A8E4-457E-873E-96188B14F246}"/>
                </a:ext>
              </a:extLst>
            </p:cNvPr>
            <p:cNvSpPr/>
            <p:nvPr/>
          </p:nvSpPr>
          <p:spPr>
            <a:xfrm>
              <a:off x="454492" y="10030165"/>
              <a:ext cx="764292" cy="762508"/>
            </a:xfrm>
            <a:custGeom>
              <a:avLst/>
              <a:gdLst>
                <a:gd name="connsiteX0" fmla="*/ 753056 w 764292"/>
                <a:gd name="connsiteY0" fmla="*/ 281409 h 762508"/>
                <a:gd name="connsiteX1" fmla="*/ 524456 w 764292"/>
                <a:gd name="connsiteY1" fmla="*/ 737466 h 762508"/>
                <a:gd name="connsiteX2" fmla="*/ 89164 w 764292"/>
                <a:gd name="connsiteY2" fmla="*/ 623166 h 762508"/>
                <a:gd name="connsiteX3" fmla="*/ 43253 w 764292"/>
                <a:gd name="connsiteY3" fmla="*/ 210924 h 762508"/>
                <a:gd name="connsiteX4" fmla="*/ 496548 w 764292"/>
                <a:gd name="connsiteY4" fmla="*/ 16329 h 762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292" h="762508">
                  <a:moveTo>
                    <a:pt x="753056" y="281409"/>
                  </a:moveTo>
                  <a:cubicBezTo>
                    <a:pt x="753056" y="281409"/>
                    <a:pt x="841067" y="594210"/>
                    <a:pt x="524456" y="737466"/>
                  </a:cubicBezTo>
                  <a:cubicBezTo>
                    <a:pt x="524456" y="737466"/>
                    <a:pt x="275187" y="842241"/>
                    <a:pt x="89164" y="623166"/>
                  </a:cubicBezTo>
                  <a:cubicBezTo>
                    <a:pt x="89164" y="623166"/>
                    <a:pt x="-76000" y="429047"/>
                    <a:pt x="43253" y="210924"/>
                  </a:cubicBezTo>
                  <a:cubicBezTo>
                    <a:pt x="43253" y="210924"/>
                    <a:pt x="171555" y="-69492"/>
                    <a:pt x="496548" y="16329"/>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3" name="Group 2">
            <a:extLst>
              <a:ext uri="{FF2B5EF4-FFF2-40B4-BE49-F238E27FC236}">
                <a16:creationId xmlns:a16="http://schemas.microsoft.com/office/drawing/2014/main" id="{5EEE756D-7D2A-44CD-9B88-57206F103E0F}"/>
              </a:ext>
            </a:extLst>
          </p:cNvPr>
          <p:cNvGrpSpPr/>
          <p:nvPr/>
        </p:nvGrpSpPr>
        <p:grpSpPr>
          <a:xfrm>
            <a:off x="4184491" y="2018759"/>
            <a:ext cx="362474" cy="246081"/>
            <a:chOff x="5579322" y="2691678"/>
            <a:chExt cx="483298" cy="328108"/>
          </a:xfrm>
        </p:grpSpPr>
        <p:sp>
          <p:nvSpPr>
            <p:cNvPr id="81" name="Freeform: Shape 80">
              <a:extLst>
                <a:ext uri="{FF2B5EF4-FFF2-40B4-BE49-F238E27FC236}">
                  <a16:creationId xmlns:a16="http://schemas.microsoft.com/office/drawing/2014/main" id="{5972B13E-3D90-4405-B341-C487A9547FAE}"/>
                </a:ext>
              </a:extLst>
            </p:cNvPr>
            <p:cNvSpPr/>
            <p:nvPr/>
          </p:nvSpPr>
          <p:spPr>
            <a:xfrm>
              <a:off x="5672062" y="2988946"/>
              <a:ext cx="390558" cy="30840"/>
            </a:xfrm>
            <a:custGeom>
              <a:avLst/>
              <a:gdLst>
                <a:gd name="connsiteX0" fmla="*/ 0 w 1349787"/>
                <a:gd name="connsiteY0" fmla="*/ 0 h 106584"/>
                <a:gd name="connsiteX1" fmla="*/ 0 w 1349787"/>
                <a:gd name="connsiteY1" fmla="*/ 71914 h 106584"/>
                <a:gd name="connsiteX2" fmla="*/ 4572 w 1349787"/>
                <a:gd name="connsiteY2" fmla="*/ 75343 h 106584"/>
                <a:gd name="connsiteX3" fmla="*/ 79248 w 1349787"/>
                <a:gd name="connsiteY3" fmla="*/ 106585 h 106584"/>
                <a:gd name="connsiteX4" fmla="*/ 1279398 w 1349787"/>
                <a:gd name="connsiteY4" fmla="*/ 106585 h 106584"/>
                <a:gd name="connsiteX5" fmla="*/ 1341215 w 1349787"/>
                <a:gd name="connsiteY5" fmla="*/ 78772 h 106584"/>
                <a:gd name="connsiteX6" fmla="*/ 1349788 w 1349787"/>
                <a:gd name="connsiteY6" fmla="*/ 71914 h 106584"/>
                <a:gd name="connsiteX7" fmla="*/ 1348931 w 1349787"/>
                <a:gd name="connsiteY7" fmla="*/ 0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787" h="106584">
                  <a:moveTo>
                    <a:pt x="0" y="0"/>
                  </a:moveTo>
                  <a:lnTo>
                    <a:pt x="0" y="71914"/>
                  </a:lnTo>
                  <a:lnTo>
                    <a:pt x="4572" y="75343"/>
                  </a:lnTo>
                  <a:cubicBezTo>
                    <a:pt x="26099" y="91535"/>
                    <a:pt x="52197" y="106585"/>
                    <a:pt x="79248" y="106585"/>
                  </a:cubicBezTo>
                  <a:lnTo>
                    <a:pt x="1279398" y="106585"/>
                  </a:lnTo>
                  <a:cubicBezTo>
                    <a:pt x="1301877" y="106585"/>
                    <a:pt x="1323594" y="92678"/>
                    <a:pt x="1341215" y="78772"/>
                  </a:cubicBezTo>
                  <a:lnTo>
                    <a:pt x="1349788" y="71914"/>
                  </a:lnTo>
                  <a:lnTo>
                    <a:pt x="1348931" y="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2" name="Freeform: Shape 81">
              <a:extLst>
                <a:ext uri="{FF2B5EF4-FFF2-40B4-BE49-F238E27FC236}">
                  <a16:creationId xmlns:a16="http://schemas.microsoft.com/office/drawing/2014/main" id="{B8362314-AC2E-4381-9850-8476871A2E1B}"/>
                </a:ext>
              </a:extLst>
            </p:cNvPr>
            <p:cNvSpPr/>
            <p:nvPr/>
          </p:nvSpPr>
          <p:spPr>
            <a:xfrm>
              <a:off x="5726632" y="2773094"/>
              <a:ext cx="280898" cy="195325"/>
            </a:xfrm>
            <a:custGeom>
              <a:avLst/>
              <a:gdLst>
                <a:gd name="connsiteX0" fmla="*/ 261842 w 970797"/>
                <a:gd name="connsiteY0" fmla="*/ 0 h 675053"/>
                <a:gd name="connsiteX1" fmla="*/ 943642 w 970797"/>
                <a:gd name="connsiteY1" fmla="*/ 0 h 675053"/>
                <a:gd name="connsiteX2" fmla="*/ 970693 w 970797"/>
                <a:gd name="connsiteY2" fmla="*/ 27241 h 675053"/>
                <a:gd name="connsiteX3" fmla="*/ 970693 w 970797"/>
                <a:gd name="connsiteY3" fmla="*/ 27242 h 675053"/>
                <a:gd name="connsiteX4" fmla="*/ 970693 w 970797"/>
                <a:gd name="connsiteY4" fmla="*/ 651320 h 675053"/>
                <a:gd name="connsiteX5" fmla="*/ 951287 w 970797"/>
                <a:gd name="connsiteY5" fmla="*/ 674950 h 675053"/>
                <a:gd name="connsiteX6" fmla="*/ 946976 w 970797"/>
                <a:gd name="connsiteY6" fmla="*/ 674941 h 675053"/>
                <a:gd name="connsiteX7" fmla="*/ 27051 w 970797"/>
                <a:gd name="connsiteY7" fmla="*/ 674941 h 675053"/>
                <a:gd name="connsiteX8" fmla="*/ 0 w 970797"/>
                <a:gd name="connsiteY8" fmla="*/ 647986 h 675053"/>
                <a:gd name="connsiteX9" fmla="*/ 0 w 970797"/>
                <a:gd name="connsiteY9" fmla="*/ 268986 h 67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797" h="675053">
                  <a:moveTo>
                    <a:pt x="261842" y="0"/>
                  </a:moveTo>
                  <a:lnTo>
                    <a:pt x="943642" y="0"/>
                  </a:lnTo>
                  <a:cubicBezTo>
                    <a:pt x="958634" y="53"/>
                    <a:pt x="970745" y="12249"/>
                    <a:pt x="970693" y="27241"/>
                  </a:cubicBezTo>
                  <a:cubicBezTo>
                    <a:pt x="970693" y="27241"/>
                    <a:pt x="970693" y="27241"/>
                    <a:pt x="970693" y="27242"/>
                  </a:cubicBezTo>
                  <a:lnTo>
                    <a:pt x="970693" y="651320"/>
                  </a:lnTo>
                  <a:cubicBezTo>
                    <a:pt x="971859" y="663204"/>
                    <a:pt x="963171" y="673784"/>
                    <a:pt x="951287" y="674950"/>
                  </a:cubicBezTo>
                  <a:cubicBezTo>
                    <a:pt x="949853" y="675091"/>
                    <a:pt x="948409" y="675088"/>
                    <a:pt x="946976" y="674941"/>
                  </a:cubicBezTo>
                  <a:lnTo>
                    <a:pt x="27051" y="674941"/>
                  </a:lnTo>
                  <a:cubicBezTo>
                    <a:pt x="12148" y="674942"/>
                    <a:pt x="52" y="662888"/>
                    <a:pt x="0" y="647986"/>
                  </a:cubicBezTo>
                  <a:lnTo>
                    <a:pt x="0" y="268986"/>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C5F487AC-BC02-494E-8674-A2FF6CFF0195}"/>
                </a:ext>
              </a:extLst>
            </p:cNvPr>
            <p:cNvSpPr/>
            <p:nvPr/>
          </p:nvSpPr>
          <p:spPr>
            <a:xfrm>
              <a:off x="5706072" y="2755979"/>
              <a:ext cx="322098" cy="232968"/>
            </a:xfrm>
            <a:custGeom>
              <a:avLst/>
              <a:gdLst>
                <a:gd name="connsiteX0" fmla="*/ 336233 w 1113186"/>
                <a:gd name="connsiteY0" fmla="*/ 0 h 805148"/>
                <a:gd name="connsiteX1" fmla="*/ 1086136 w 1113186"/>
                <a:gd name="connsiteY1" fmla="*/ 0 h 805148"/>
                <a:gd name="connsiteX2" fmla="*/ 1113187 w 1113186"/>
                <a:gd name="connsiteY2" fmla="*/ 26956 h 805148"/>
                <a:gd name="connsiteX3" fmla="*/ 1113187 w 1113186"/>
                <a:gd name="connsiteY3" fmla="*/ 778193 h 805148"/>
                <a:gd name="connsiteX4" fmla="*/ 1086136 w 1113186"/>
                <a:gd name="connsiteY4" fmla="*/ 805148 h 805148"/>
                <a:gd name="connsiteX5" fmla="*/ 27051 w 1113186"/>
                <a:gd name="connsiteY5" fmla="*/ 805148 h 805148"/>
                <a:gd name="connsiteX6" fmla="*/ 0 w 1113186"/>
                <a:gd name="connsiteY6" fmla="*/ 778193 h 805148"/>
                <a:gd name="connsiteX7" fmla="*/ 0 w 1113186"/>
                <a:gd name="connsiteY7" fmla="*/ 325184 h 80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186" h="805148">
                  <a:moveTo>
                    <a:pt x="336233" y="0"/>
                  </a:moveTo>
                  <a:lnTo>
                    <a:pt x="1086136" y="0"/>
                  </a:lnTo>
                  <a:cubicBezTo>
                    <a:pt x="1101039" y="0"/>
                    <a:pt x="1113134" y="12053"/>
                    <a:pt x="1113187" y="26956"/>
                  </a:cubicBezTo>
                  <a:lnTo>
                    <a:pt x="1113187" y="778193"/>
                  </a:lnTo>
                  <a:cubicBezTo>
                    <a:pt x="1113134" y="793095"/>
                    <a:pt x="1101039" y="805148"/>
                    <a:pt x="1086136" y="805148"/>
                  </a:cubicBezTo>
                  <a:lnTo>
                    <a:pt x="27051" y="805148"/>
                  </a:lnTo>
                  <a:cubicBezTo>
                    <a:pt x="12148" y="805148"/>
                    <a:pt x="52" y="793095"/>
                    <a:pt x="0" y="778193"/>
                  </a:cubicBezTo>
                  <a:lnTo>
                    <a:pt x="0" y="325184"/>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0E57F4B8-A6FF-44F4-86B5-F76E5790B934}"/>
                </a:ext>
              </a:extLst>
            </p:cNvPr>
            <p:cNvSpPr/>
            <p:nvPr/>
          </p:nvSpPr>
          <p:spPr>
            <a:xfrm>
              <a:off x="5851726" y="2807803"/>
              <a:ext cx="140433" cy="140389"/>
            </a:xfrm>
            <a:custGeom>
              <a:avLst/>
              <a:gdLst>
                <a:gd name="connsiteX0" fmla="*/ 23437 w 485345"/>
                <a:gd name="connsiteY0" fmla="*/ 348864 h 485190"/>
                <a:gd name="connsiteX1" fmla="*/ 105924 w 485345"/>
                <a:gd name="connsiteY1" fmla="*/ 329814 h 485190"/>
                <a:gd name="connsiteX2" fmla="*/ 329856 w 485345"/>
                <a:gd name="connsiteY2" fmla="*/ 105977 h 485190"/>
                <a:gd name="connsiteX3" fmla="*/ 379569 w 485345"/>
                <a:gd name="connsiteY3" fmla="*/ 4331 h 485190"/>
                <a:gd name="connsiteX4" fmla="*/ 440727 w 485345"/>
                <a:gd name="connsiteY4" fmla="*/ 8155 h 485190"/>
                <a:gd name="connsiteX5" fmla="*/ 394626 w 485345"/>
                <a:gd name="connsiteY5" fmla="*/ 54161 h 485190"/>
                <a:gd name="connsiteX6" fmla="*/ 431393 w 485345"/>
                <a:gd name="connsiteY6" fmla="*/ 90832 h 485190"/>
                <a:gd name="connsiteX7" fmla="*/ 477208 w 485345"/>
                <a:gd name="connsiteY7" fmla="*/ 44541 h 485190"/>
                <a:gd name="connsiteX8" fmla="*/ 440365 w 485345"/>
                <a:gd name="connsiteY8" fmla="*/ 151668 h 485190"/>
                <a:gd name="connsiteX9" fmla="*/ 379386 w 485345"/>
                <a:gd name="connsiteY9" fmla="*/ 155507 h 485190"/>
                <a:gd name="connsiteX10" fmla="*/ 155454 w 485345"/>
                <a:gd name="connsiteY10" fmla="*/ 379440 h 485190"/>
                <a:gd name="connsiteX11" fmla="*/ 105439 w 485345"/>
                <a:gd name="connsiteY11" fmla="*/ 480937 h 485190"/>
                <a:gd name="connsiteX12" fmla="*/ 44773 w 485345"/>
                <a:gd name="connsiteY12" fmla="*/ 477166 h 485190"/>
                <a:gd name="connsiteX13" fmla="*/ 90874 w 485345"/>
                <a:gd name="connsiteY13" fmla="*/ 431160 h 485190"/>
                <a:gd name="connsiteX14" fmla="*/ 54203 w 485345"/>
                <a:gd name="connsiteY14" fmla="*/ 394489 h 485190"/>
                <a:gd name="connsiteX15" fmla="*/ 8197 w 485345"/>
                <a:gd name="connsiteY15" fmla="*/ 440590 h 485190"/>
                <a:gd name="connsiteX16" fmla="*/ 23437 w 485345"/>
                <a:gd name="connsiteY16" fmla="*/ 348864 h 48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345" h="485190">
                  <a:moveTo>
                    <a:pt x="23437" y="348864"/>
                  </a:moveTo>
                  <a:cubicBezTo>
                    <a:pt x="45046" y="327297"/>
                    <a:pt x="77045" y="319907"/>
                    <a:pt x="105924" y="329814"/>
                  </a:cubicBezTo>
                  <a:lnTo>
                    <a:pt x="329856" y="105977"/>
                  </a:lnTo>
                  <a:cubicBezTo>
                    <a:pt x="315515" y="64180"/>
                    <a:pt x="337772" y="18672"/>
                    <a:pt x="379569" y="4331"/>
                  </a:cubicBezTo>
                  <a:cubicBezTo>
                    <a:pt x="399655" y="-2561"/>
                    <a:pt x="421656" y="-1185"/>
                    <a:pt x="440727" y="8155"/>
                  </a:cubicBezTo>
                  <a:lnTo>
                    <a:pt x="394626" y="54161"/>
                  </a:lnTo>
                  <a:lnTo>
                    <a:pt x="431393" y="90832"/>
                  </a:lnTo>
                  <a:lnTo>
                    <a:pt x="477208" y="44541"/>
                  </a:lnTo>
                  <a:cubicBezTo>
                    <a:pt x="496616" y="84297"/>
                    <a:pt x="480121" y="132260"/>
                    <a:pt x="440365" y="151668"/>
                  </a:cubicBezTo>
                  <a:cubicBezTo>
                    <a:pt x="421344" y="160953"/>
                    <a:pt x="399421" y="162334"/>
                    <a:pt x="379386" y="155507"/>
                  </a:cubicBezTo>
                  <a:lnTo>
                    <a:pt x="155454" y="379440"/>
                  </a:lnTo>
                  <a:cubicBezTo>
                    <a:pt x="169670" y="421279"/>
                    <a:pt x="147278" y="466721"/>
                    <a:pt x="105439" y="480937"/>
                  </a:cubicBezTo>
                  <a:cubicBezTo>
                    <a:pt x="85508" y="487709"/>
                    <a:pt x="63712" y="486354"/>
                    <a:pt x="44773" y="477166"/>
                  </a:cubicBezTo>
                  <a:lnTo>
                    <a:pt x="90874" y="431160"/>
                  </a:lnTo>
                  <a:lnTo>
                    <a:pt x="54203" y="394489"/>
                  </a:lnTo>
                  <a:lnTo>
                    <a:pt x="8197" y="440590"/>
                  </a:lnTo>
                  <a:cubicBezTo>
                    <a:pt x="-6895" y="409907"/>
                    <a:pt x="-766" y="373019"/>
                    <a:pt x="23437" y="348864"/>
                  </a:cubicBez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55DC139A-E0D2-4A17-BFEB-9937810D886E}"/>
                </a:ext>
              </a:extLst>
            </p:cNvPr>
            <p:cNvSpPr/>
            <p:nvPr/>
          </p:nvSpPr>
          <p:spPr>
            <a:xfrm>
              <a:off x="5616997" y="2723871"/>
              <a:ext cx="41120" cy="2756"/>
            </a:xfrm>
            <a:custGeom>
              <a:avLst/>
              <a:gdLst>
                <a:gd name="connsiteX0" fmla="*/ 0 w 142112"/>
                <a:gd name="connsiteY0" fmla="*/ 0 h 9525"/>
                <a:gd name="connsiteX1" fmla="*/ 142113 w 142112"/>
                <a:gd name="connsiteY1" fmla="*/ 0 h 9525"/>
              </a:gdLst>
              <a:ahLst/>
              <a:cxnLst>
                <a:cxn ang="0">
                  <a:pos x="connsiteX0" y="connsiteY0"/>
                </a:cxn>
                <a:cxn ang="0">
                  <a:pos x="connsiteX1" y="connsiteY1"/>
                </a:cxn>
              </a:cxnLst>
              <a:rect l="l" t="t" r="r" b="b"/>
              <a:pathLst>
                <a:path w="142112" h="9525">
                  <a:moveTo>
                    <a:pt x="0" y="0"/>
                  </a:moveTo>
                  <a:lnTo>
                    <a:pt x="142113" y="0"/>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EBBD88E5-1721-4AE6-B724-B04C817FF037}"/>
                </a:ext>
              </a:extLst>
            </p:cNvPr>
            <p:cNvSpPr/>
            <p:nvPr/>
          </p:nvSpPr>
          <p:spPr>
            <a:xfrm>
              <a:off x="5589602" y="2737568"/>
              <a:ext cx="34257" cy="2756"/>
            </a:xfrm>
            <a:custGeom>
              <a:avLst/>
              <a:gdLst>
                <a:gd name="connsiteX0" fmla="*/ 0 w 118395"/>
                <a:gd name="connsiteY0" fmla="*/ 0 h 9525"/>
                <a:gd name="connsiteX1" fmla="*/ 118396 w 118395"/>
                <a:gd name="connsiteY1" fmla="*/ 0 h 9525"/>
              </a:gdLst>
              <a:ahLst/>
              <a:cxnLst>
                <a:cxn ang="0">
                  <a:pos x="connsiteX0" y="connsiteY0"/>
                </a:cxn>
                <a:cxn ang="0">
                  <a:pos x="connsiteX1" y="connsiteY1"/>
                </a:cxn>
              </a:cxnLst>
              <a:rect l="l" t="t" r="r" b="b"/>
              <a:pathLst>
                <a:path w="118395" h="9525">
                  <a:moveTo>
                    <a:pt x="0" y="0"/>
                  </a:moveTo>
                  <a:lnTo>
                    <a:pt x="118396" y="0"/>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0695D5AC-9ECA-4073-A810-F77685338716}"/>
                </a:ext>
              </a:extLst>
            </p:cNvPr>
            <p:cNvSpPr/>
            <p:nvPr/>
          </p:nvSpPr>
          <p:spPr>
            <a:xfrm>
              <a:off x="5579322" y="2723871"/>
              <a:ext cx="20560" cy="2756"/>
            </a:xfrm>
            <a:custGeom>
              <a:avLst/>
              <a:gdLst>
                <a:gd name="connsiteX0" fmla="*/ 71057 w 71056"/>
                <a:gd name="connsiteY0" fmla="*/ 0 h 9525"/>
                <a:gd name="connsiteX1" fmla="*/ 0 w 71056"/>
                <a:gd name="connsiteY1" fmla="*/ 0 h 9525"/>
              </a:gdLst>
              <a:ahLst/>
              <a:cxnLst>
                <a:cxn ang="0">
                  <a:pos x="connsiteX0" y="connsiteY0"/>
                </a:cxn>
                <a:cxn ang="0">
                  <a:pos x="connsiteX1" y="connsiteY1"/>
                </a:cxn>
              </a:cxnLst>
              <a:rect l="l" t="t" r="r" b="b"/>
              <a:pathLst>
                <a:path w="71056" h="9525">
                  <a:moveTo>
                    <a:pt x="71057" y="0"/>
                  </a:moveTo>
                  <a:lnTo>
                    <a:pt x="0" y="0"/>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F3AD7ACC-ADF6-4E44-B745-F6F871D39B95}"/>
                </a:ext>
              </a:extLst>
            </p:cNvPr>
            <p:cNvSpPr/>
            <p:nvPr/>
          </p:nvSpPr>
          <p:spPr>
            <a:xfrm>
              <a:off x="5630694" y="2737568"/>
              <a:ext cx="17142" cy="2756"/>
            </a:xfrm>
            <a:custGeom>
              <a:avLst/>
              <a:gdLst>
                <a:gd name="connsiteX0" fmla="*/ 59245 w 59245"/>
                <a:gd name="connsiteY0" fmla="*/ 0 h 9525"/>
                <a:gd name="connsiteX1" fmla="*/ 0 w 59245"/>
                <a:gd name="connsiteY1" fmla="*/ 0 h 9525"/>
              </a:gdLst>
              <a:ahLst/>
              <a:cxnLst>
                <a:cxn ang="0">
                  <a:pos x="connsiteX0" y="connsiteY0"/>
                </a:cxn>
                <a:cxn ang="0">
                  <a:pos x="connsiteX1" y="connsiteY1"/>
                </a:cxn>
              </a:cxnLst>
              <a:rect l="l" t="t" r="r" b="b"/>
              <a:pathLst>
                <a:path w="59245" h="9525">
                  <a:moveTo>
                    <a:pt x="59245" y="0"/>
                  </a:moveTo>
                  <a:lnTo>
                    <a:pt x="0" y="0"/>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00262A50-D9DB-49E9-A218-D3D2EF2973B6}"/>
                </a:ext>
              </a:extLst>
            </p:cNvPr>
            <p:cNvSpPr/>
            <p:nvPr/>
          </p:nvSpPr>
          <p:spPr>
            <a:xfrm>
              <a:off x="5643069" y="2691678"/>
              <a:ext cx="146621" cy="146621"/>
            </a:xfrm>
            <a:custGeom>
              <a:avLst/>
              <a:gdLst>
                <a:gd name="connsiteX0" fmla="*/ 0 w 506730"/>
                <a:gd name="connsiteY0" fmla="*/ 253371 h 506730"/>
                <a:gd name="connsiteX1" fmla="*/ 253371 w 506730"/>
                <a:gd name="connsiteY1" fmla="*/ 506730 h 506730"/>
                <a:gd name="connsiteX2" fmla="*/ 506730 w 506730"/>
                <a:gd name="connsiteY2" fmla="*/ 253359 h 506730"/>
                <a:gd name="connsiteX3" fmla="*/ 253359 w 506730"/>
                <a:gd name="connsiteY3" fmla="*/ 0 h 506730"/>
                <a:gd name="connsiteX4" fmla="*/ 67342 w 506730"/>
                <a:gd name="connsiteY4" fmla="*/ 81350 h 506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 h="506730">
                  <a:moveTo>
                    <a:pt x="0" y="253371"/>
                  </a:moveTo>
                  <a:cubicBezTo>
                    <a:pt x="4" y="393301"/>
                    <a:pt x="113442" y="506734"/>
                    <a:pt x="253371" y="506730"/>
                  </a:cubicBezTo>
                  <a:cubicBezTo>
                    <a:pt x="393301" y="506726"/>
                    <a:pt x="506734" y="393288"/>
                    <a:pt x="506730" y="253359"/>
                  </a:cubicBezTo>
                  <a:cubicBezTo>
                    <a:pt x="506726" y="113429"/>
                    <a:pt x="393288" y="-4"/>
                    <a:pt x="253359" y="0"/>
                  </a:cubicBezTo>
                  <a:cubicBezTo>
                    <a:pt x="182724" y="2"/>
                    <a:pt x="115297" y="29489"/>
                    <a:pt x="67342" y="81350"/>
                  </a:cubicBez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0" name="Freeform: Shape 89">
              <a:extLst>
                <a:ext uri="{FF2B5EF4-FFF2-40B4-BE49-F238E27FC236}">
                  <a16:creationId xmlns:a16="http://schemas.microsoft.com/office/drawing/2014/main" id="{722EDEE3-D5AF-4DB0-85E7-148FEB623A52}"/>
                </a:ext>
              </a:extLst>
            </p:cNvPr>
            <p:cNvSpPr/>
            <p:nvPr/>
          </p:nvSpPr>
          <p:spPr>
            <a:xfrm>
              <a:off x="5660625" y="2709264"/>
              <a:ext cx="111454" cy="111454"/>
            </a:xfrm>
            <a:custGeom>
              <a:avLst/>
              <a:gdLst>
                <a:gd name="connsiteX0" fmla="*/ 385191 w 385190"/>
                <a:gd name="connsiteY0" fmla="*/ 192596 h 385190"/>
                <a:gd name="connsiteX1" fmla="*/ 192595 w 385190"/>
                <a:gd name="connsiteY1" fmla="*/ 385191 h 385190"/>
                <a:gd name="connsiteX2" fmla="*/ 0 w 385190"/>
                <a:gd name="connsiteY2" fmla="*/ 192595 h 385190"/>
                <a:gd name="connsiteX3" fmla="*/ 192596 w 385190"/>
                <a:gd name="connsiteY3" fmla="*/ 0 h 385190"/>
                <a:gd name="connsiteX4" fmla="*/ 192786 w 385190"/>
                <a:gd name="connsiteY4" fmla="*/ 0 h 38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190" h="385190">
                  <a:moveTo>
                    <a:pt x="385191" y="192596"/>
                  </a:moveTo>
                  <a:cubicBezTo>
                    <a:pt x="385191" y="298963"/>
                    <a:pt x="298963" y="385191"/>
                    <a:pt x="192595" y="385191"/>
                  </a:cubicBezTo>
                  <a:cubicBezTo>
                    <a:pt x="86228" y="385191"/>
                    <a:pt x="0" y="298963"/>
                    <a:pt x="0" y="192595"/>
                  </a:cubicBezTo>
                  <a:cubicBezTo>
                    <a:pt x="0" y="86228"/>
                    <a:pt x="86228" y="0"/>
                    <a:pt x="192596" y="0"/>
                  </a:cubicBezTo>
                  <a:cubicBezTo>
                    <a:pt x="192659" y="0"/>
                    <a:pt x="192723" y="0"/>
                    <a:pt x="192786" y="0"/>
                  </a:cubicBez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1" name="Freeform: Shape 90">
              <a:extLst>
                <a:ext uri="{FF2B5EF4-FFF2-40B4-BE49-F238E27FC236}">
                  <a16:creationId xmlns:a16="http://schemas.microsoft.com/office/drawing/2014/main" id="{857B659A-2E71-42AE-A811-30B8B6135F80}"/>
                </a:ext>
              </a:extLst>
            </p:cNvPr>
            <p:cNvSpPr/>
            <p:nvPr/>
          </p:nvSpPr>
          <p:spPr>
            <a:xfrm>
              <a:off x="5616997" y="2751294"/>
              <a:ext cx="20560" cy="2756"/>
            </a:xfrm>
            <a:custGeom>
              <a:avLst/>
              <a:gdLst>
                <a:gd name="connsiteX0" fmla="*/ 0 w 71056"/>
                <a:gd name="connsiteY0" fmla="*/ 0 h 9525"/>
                <a:gd name="connsiteX1" fmla="*/ 71056 w 71056"/>
                <a:gd name="connsiteY1" fmla="*/ 0 h 9525"/>
              </a:gdLst>
              <a:ahLst/>
              <a:cxnLst>
                <a:cxn ang="0">
                  <a:pos x="connsiteX0" y="connsiteY0"/>
                </a:cxn>
                <a:cxn ang="0">
                  <a:pos x="connsiteX1" y="connsiteY1"/>
                </a:cxn>
              </a:cxnLst>
              <a:rect l="l" t="t" r="r" b="b"/>
              <a:pathLst>
                <a:path w="71056" h="9525">
                  <a:moveTo>
                    <a:pt x="0" y="0"/>
                  </a:moveTo>
                  <a:lnTo>
                    <a:pt x="71056" y="0"/>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ACCA3C9D-A6C9-4C36-8B5F-99569DB044D3}"/>
                </a:ext>
              </a:extLst>
            </p:cNvPr>
            <p:cNvSpPr/>
            <p:nvPr/>
          </p:nvSpPr>
          <p:spPr>
            <a:xfrm>
              <a:off x="5690583" y="2732249"/>
              <a:ext cx="29241" cy="56802"/>
            </a:xfrm>
            <a:custGeom>
              <a:avLst/>
              <a:gdLst>
                <a:gd name="connsiteX0" fmla="*/ 0 w 101060"/>
                <a:gd name="connsiteY0" fmla="*/ 196310 h 196310"/>
                <a:gd name="connsiteX1" fmla="*/ 101060 w 101060"/>
                <a:gd name="connsiteY1" fmla="*/ 114205 h 196310"/>
                <a:gd name="connsiteX2" fmla="*/ 101060 w 101060"/>
                <a:gd name="connsiteY2" fmla="*/ 0 h 196310"/>
              </a:gdLst>
              <a:ahLst/>
              <a:cxnLst>
                <a:cxn ang="0">
                  <a:pos x="connsiteX0" y="connsiteY0"/>
                </a:cxn>
                <a:cxn ang="0">
                  <a:pos x="connsiteX1" y="connsiteY1"/>
                </a:cxn>
                <a:cxn ang="0">
                  <a:pos x="connsiteX2" y="connsiteY2"/>
                </a:cxn>
              </a:cxnLst>
              <a:rect l="l" t="t" r="r" b="b"/>
              <a:pathLst>
                <a:path w="101060" h="196310">
                  <a:moveTo>
                    <a:pt x="0" y="196310"/>
                  </a:moveTo>
                  <a:lnTo>
                    <a:pt x="101060" y="114205"/>
                  </a:lnTo>
                  <a:lnTo>
                    <a:pt x="101060" y="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E2A6E6ED-CB7C-4EFB-A54D-06B38F6F7721}"/>
                </a:ext>
              </a:extLst>
            </p:cNvPr>
            <p:cNvSpPr/>
            <p:nvPr/>
          </p:nvSpPr>
          <p:spPr>
            <a:xfrm>
              <a:off x="5774614" y="2868397"/>
              <a:ext cx="119915" cy="2756"/>
            </a:xfrm>
            <a:custGeom>
              <a:avLst/>
              <a:gdLst>
                <a:gd name="connsiteX0" fmla="*/ 414433 w 414432"/>
                <a:gd name="connsiteY0" fmla="*/ 0 h 9525"/>
                <a:gd name="connsiteX1" fmla="*/ 0 w 414432"/>
                <a:gd name="connsiteY1" fmla="*/ 0 h 9525"/>
              </a:gdLst>
              <a:ahLst/>
              <a:cxnLst>
                <a:cxn ang="0">
                  <a:pos x="connsiteX0" y="connsiteY0"/>
                </a:cxn>
                <a:cxn ang="0">
                  <a:pos x="connsiteX1" y="connsiteY1"/>
                </a:cxn>
              </a:cxnLst>
              <a:rect l="l" t="t" r="r" b="b"/>
              <a:pathLst>
                <a:path w="414432" h="9525">
                  <a:moveTo>
                    <a:pt x="414433" y="0"/>
                  </a:moveTo>
                  <a:lnTo>
                    <a:pt x="0" y="0"/>
                  </a:lnTo>
                </a:path>
              </a:pathLst>
            </a:custGeom>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896D53E0-1721-4703-8D71-89DE702AC81D}"/>
                </a:ext>
              </a:extLst>
            </p:cNvPr>
            <p:cNvSpPr/>
            <p:nvPr/>
          </p:nvSpPr>
          <p:spPr>
            <a:xfrm>
              <a:off x="5754054" y="2864952"/>
              <a:ext cx="6862" cy="686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5" name="Freeform: Shape 94">
              <a:extLst>
                <a:ext uri="{FF2B5EF4-FFF2-40B4-BE49-F238E27FC236}">
                  <a16:creationId xmlns:a16="http://schemas.microsoft.com/office/drawing/2014/main" id="{A576AE7E-D120-42E9-A201-DFA10B4A3B7E}"/>
                </a:ext>
              </a:extLst>
            </p:cNvPr>
            <p:cNvSpPr/>
            <p:nvPr/>
          </p:nvSpPr>
          <p:spPr>
            <a:xfrm>
              <a:off x="5774614" y="2892375"/>
              <a:ext cx="75377" cy="2756"/>
            </a:xfrm>
            <a:custGeom>
              <a:avLst/>
              <a:gdLst>
                <a:gd name="connsiteX0" fmla="*/ 260509 w 260508"/>
                <a:gd name="connsiteY0" fmla="*/ 0 h 9525"/>
                <a:gd name="connsiteX1" fmla="*/ 0 w 260508"/>
                <a:gd name="connsiteY1" fmla="*/ 0 h 9525"/>
              </a:gdLst>
              <a:ahLst/>
              <a:cxnLst>
                <a:cxn ang="0">
                  <a:pos x="connsiteX0" y="connsiteY0"/>
                </a:cxn>
                <a:cxn ang="0">
                  <a:pos x="connsiteX1" y="connsiteY1"/>
                </a:cxn>
              </a:cxnLst>
              <a:rect l="l" t="t" r="r" b="b"/>
              <a:pathLst>
                <a:path w="260508" h="9525">
                  <a:moveTo>
                    <a:pt x="260509" y="0"/>
                  </a:moveTo>
                  <a:lnTo>
                    <a:pt x="0" y="0"/>
                  </a:lnTo>
                </a:path>
              </a:pathLst>
            </a:custGeom>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53AF683C-DDCE-4005-A74F-4D66D6D58797}"/>
                </a:ext>
              </a:extLst>
            </p:cNvPr>
            <p:cNvSpPr/>
            <p:nvPr/>
          </p:nvSpPr>
          <p:spPr>
            <a:xfrm>
              <a:off x="5754054" y="2888930"/>
              <a:ext cx="6862" cy="686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789C5D17-0279-4285-AE44-70717B7E1F97}"/>
                </a:ext>
              </a:extLst>
            </p:cNvPr>
            <p:cNvSpPr/>
            <p:nvPr/>
          </p:nvSpPr>
          <p:spPr>
            <a:xfrm>
              <a:off x="5784894" y="2820415"/>
              <a:ext cx="143893" cy="2756"/>
            </a:xfrm>
            <a:custGeom>
              <a:avLst/>
              <a:gdLst>
                <a:gd name="connsiteX0" fmla="*/ 497300 w 497300"/>
                <a:gd name="connsiteY0" fmla="*/ 0 h 9525"/>
                <a:gd name="connsiteX1" fmla="*/ 0 w 497300"/>
                <a:gd name="connsiteY1" fmla="*/ 0 h 9525"/>
              </a:gdLst>
              <a:ahLst/>
              <a:cxnLst>
                <a:cxn ang="0">
                  <a:pos x="connsiteX0" y="connsiteY0"/>
                </a:cxn>
                <a:cxn ang="0">
                  <a:pos x="connsiteX1" y="connsiteY1"/>
                </a:cxn>
              </a:cxnLst>
              <a:rect l="l" t="t" r="r" b="b"/>
              <a:pathLst>
                <a:path w="497300" h="9525">
                  <a:moveTo>
                    <a:pt x="497300" y="0"/>
                  </a:moveTo>
                  <a:lnTo>
                    <a:pt x="0" y="0"/>
                  </a:lnTo>
                </a:path>
              </a:pathLst>
            </a:custGeom>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827B67A4-D446-4F32-A785-41A5D0F0BAA2}"/>
                </a:ext>
              </a:extLst>
            </p:cNvPr>
            <p:cNvSpPr/>
            <p:nvPr/>
          </p:nvSpPr>
          <p:spPr>
            <a:xfrm>
              <a:off x="5774614" y="2844392"/>
              <a:ext cx="126777" cy="2756"/>
            </a:xfrm>
            <a:custGeom>
              <a:avLst/>
              <a:gdLst>
                <a:gd name="connsiteX0" fmla="*/ 438150 w 438149"/>
                <a:gd name="connsiteY0" fmla="*/ 0 h 9525"/>
                <a:gd name="connsiteX1" fmla="*/ 0 w 438149"/>
                <a:gd name="connsiteY1" fmla="*/ 0 h 9525"/>
              </a:gdLst>
              <a:ahLst/>
              <a:cxnLst>
                <a:cxn ang="0">
                  <a:pos x="connsiteX0" y="connsiteY0"/>
                </a:cxn>
                <a:cxn ang="0">
                  <a:pos x="connsiteX1" y="connsiteY1"/>
                </a:cxn>
              </a:cxnLst>
              <a:rect l="l" t="t" r="r" b="b"/>
              <a:pathLst>
                <a:path w="438149" h="9525">
                  <a:moveTo>
                    <a:pt x="438150" y="0"/>
                  </a:moveTo>
                  <a:lnTo>
                    <a:pt x="0" y="0"/>
                  </a:lnTo>
                </a:path>
              </a:pathLst>
            </a:custGeom>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EBFAC17A-EE69-4719-8802-6A84A762E177}"/>
                </a:ext>
              </a:extLst>
            </p:cNvPr>
            <p:cNvSpPr/>
            <p:nvPr/>
          </p:nvSpPr>
          <p:spPr>
            <a:xfrm>
              <a:off x="5754054" y="2840975"/>
              <a:ext cx="6862" cy="686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D45C37B9-1F74-4CDE-BB2C-E3C8E24EC50D}"/>
                </a:ext>
              </a:extLst>
            </p:cNvPr>
            <p:cNvSpPr/>
            <p:nvPr/>
          </p:nvSpPr>
          <p:spPr>
            <a:xfrm>
              <a:off x="5774614" y="2916352"/>
              <a:ext cx="61680" cy="2756"/>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08973352-13D8-41DA-A64D-3E90570EC4DA}"/>
                </a:ext>
              </a:extLst>
            </p:cNvPr>
            <p:cNvSpPr/>
            <p:nvPr/>
          </p:nvSpPr>
          <p:spPr>
            <a:xfrm>
              <a:off x="5754054" y="2912935"/>
              <a:ext cx="6862" cy="686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47FA1739-A3AE-454C-8C40-D02F003A1231}"/>
                </a:ext>
              </a:extLst>
            </p:cNvPr>
            <p:cNvSpPr/>
            <p:nvPr/>
          </p:nvSpPr>
          <p:spPr>
            <a:xfrm>
              <a:off x="5774614" y="2940330"/>
              <a:ext cx="61680" cy="2756"/>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19728384-4BC5-4C55-8CC8-3CD080B79ADF}"/>
                </a:ext>
              </a:extLst>
            </p:cNvPr>
            <p:cNvSpPr/>
            <p:nvPr/>
          </p:nvSpPr>
          <p:spPr>
            <a:xfrm>
              <a:off x="5754054" y="2936912"/>
              <a:ext cx="6862" cy="686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2700" cap="flat">
              <a:solidFill>
                <a:srgbClr val="000000"/>
              </a:solidFill>
              <a:prstDash val="solid"/>
              <a:miter/>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04" name="Graphic 4953">
            <a:extLst>
              <a:ext uri="{FF2B5EF4-FFF2-40B4-BE49-F238E27FC236}">
                <a16:creationId xmlns:a16="http://schemas.microsoft.com/office/drawing/2014/main" id="{F7242459-453D-40F9-BC76-AFDBD523B73F}"/>
              </a:ext>
            </a:extLst>
          </p:cNvPr>
          <p:cNvGrpSpPr/>
          <p:nvPr/>
        </p:nvGrpSpPr>
        <p:grpSpPr>
          <a:xfrm>
            <a:off x="4157497" y="2673683"/>
            <a:ext cx="413405" cy="413405"/>
            <a:chOff x="19692781" y="2476500"/>
            <a:chExt cx="1905000" cy="1905000"/>
          </a:xfrm>
        </p:grpSpPr>
        <p:sp>
          <p:nvSpPr>
            <p:cNvPr id="105" name="Freeform: Shape 104">
              <a:extLst>
                <a:ext uri="{FF2B5EF4-FFF2-40B4-BE49-F238E27FC236}">
                  <a16:creationId xmlns:a16="http://schemas.microsoft.com/office/drawing/2014/main" id="{3DC6FCF7-6C5D-4141-A3E6-899ADF214E23}"/>
                </a:ext>
              </a:extLst>
            </p:cNvPr>
            <p:cNvSpPr/>
            <p:nvPr/>
          </p:nvSpPr>
          <p:spPr>
            <a:xfrm>
              <a:off x="20183604" y="2800921"/>
              <a:ext cx="923259" cy="1255490"/>
            </a:xfrm>
            <a:custGeom>
              <a:avLst/>
              <a:gdLst>
                <a:gd name="connsiteX0" fmla="*/ 649224 w 923259"/>
                <a:gd name="connsiteY0" fmla="*/ 263652 h 1255490"/>
                <a:gd name="connsiteX1" fmla="*/ 783336 w 923259"/>
                <a:gd name="connsiteY1" fmla="*/ 6477 h 1255490"/>
                <a:gd name="connsiteX2" fmla="*/ 560165 w 923259"/>
                <a:gd name="connsiteY2" fmla="*/ 44577 h 1255490"/>
                <a:gd name="connsiteX3" fmla="*/ 473488 w 923259"/>
                <a:gd name="connsiteY3" fmla="*/ 0 h 1255490"/>
                <a:gd name="connsiteX4" fmla="*/ 384429 w 923259"/>
                <a:gd name="connsiteY4" fmla="*/ 44577 h 1255490"/>
                <a:gd name="connsiteX5" fmla="*/ 384429 w 923259"/>
                <a:gd name="connsiteY5" fmla="*/ 43339 h 1255490"/>
                <a:gd name="connsiteX6" fmla="*/ 157544 w 923259"/>
                <a:gd name="connsiteY6" fmla="*/ 4381 h 1255490"/>
                <a:gd name="connsiteX7" fmla="*/ 285369 w 923259"/>
                <a:gd name="connsiteY7" fmla="*/ 264890 h 1255490"/>
                <a:gd name="connsiteX8" fmla="*/ 916686 w 923259"/>
                <a:gd name="connsiteY8" fmla="*/ 787527 h 1255490"/>
                <a:gd name="connsiteX9" fmla="*/ 641128 w 923259"/>
                <a:gd name="connsiteY9" fmla="*/ 371856 h 1255490"/>
                <a:gd name="connsiteX10" fmla="*/ 277273 w 923259"/>
                <a:gd name="connsiteY10" fmla="*/ 373094 h 1255490"/>
                <a:gd name="connsiteX11" fmla="*/ 174403 w 923259"/>
                <a:gd name="connsiteY11" fmla="*/ 470535 h 1255490"/>
                <a:gd name="connsiteX12" fmla="*/ 918972 w 923259"/>
                <a:gd name="connsiteY12" fmla="*/ 918210 h 1255490"/>
                <a:gd name="connsiteX13" fmla="*/ 923258 w 923259"/>
                <a:gd name="connsiteY13" fmla="*/ 854488 h 1255490"/>
                <a:gd name="connsiteX14" fmla="*/ 921353 w 923259"/>
                <a:gd name="connsiteY14" fmla="*/ 820198 h 1255490"/>
                <a:gd name="connsiteX15" fmla="*/ 61627 w 923259"/>
                <a:gd name="connsiteY15" fmla="*/ 632079 h 1255490"/>
                <a:gd name="connsiteX16" fmla="*/ 0 w 923259"/>
                <a:gd name="connsiteY16" fmla="*/ 854488 h 1255490"/>
                <a:gd name="connsiteX17" fmla="*/ 461582 w 923259"/>
                <a:gd name="connsiteY17" fmla="*/ 1255490 h 1255490"/>
                <a:gd name="connsiteX18" fmla="*/ 909257 w 923259"/>
                <a:gd name="connsiteY18" fmla="*/ 965740 h 1255490"/>
                <a:gd name="connsiteX19" fmla="*/ 133350 w 923259"/>
                <a:gd name="connsiteY19" fmla="*/ 520351 h 1255490"/>
                <a:gd name="connsiteX20" fmla="*/ 79915 w 923259"/>
                <a:gd name="connsiteY20" fmla="*/ 599504 h 1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259" h="1255490">
                  <a:moveTo>
                    <a:pt x="649224" y="263652"/>
                  </a:moveTo>
                  <a:cubicBezTo>
                    <a:pt x="713613" y="127540"/>
                    <a:pt x="783336" y="6477"/>
                    <a:pt x="783336" y="6477"/>
                  </a:cubicBezTo>
                  <a:lnTo>
                    <a:pt x="560165" y="44577"/>
                  </a:lnTo>
                  <a:lnTo>
                    <a:pt x="473488" y="0"/>
                  </a:lnTo>
                  <a:cubicBezTo>
                    <a:pt x="473488" y="0"/>
                    <a:pt x="387763" y="42100"/>
                    <a:pt x="384429" y="44577"/>
                  </a:cubicBezTo>
                  <a:lnTo>
                    <a:pt x="384429" y="43339"/>
                  </a:lnTo>
                  <a:lnTo>
                    <a:pt x="157544" y="4381"/>
                  </a:lnTo>
                  <a:cubicBezTo>
                    <a:pt x="157544" y="4381"/>
                    <a:pt x="238411" y="169640"/>
                    <a:pt x="285369" y="264890"/>
                  </a:cubicBezTo>
                  <a:close/>
                  <a:moveTo>
                    <a:pt x="916686" y="787527"/>
                  </a:moveTo>
                  <a:cubicBezTo>
                    <a:pt x="887540" y="631031"/>
                    <a:pt x="766477" y="469201"/>
                    <a:pt x="641128" y="371856"/>
                  </a:cubicBezTo>
                  <a:lnTo>
                    <a:pt x="277273" y="373094"/>
                  </a:lnTo>
                  <a:cubicBezTo>
                    <a:pt x="240249" y="402561"/>
                    <a:pt x="205832" y="435162"/>
                    <a:pt x="174403" y="470535"/>
                  </a:cubicBezTo>
                  <a:moveTo>
                    <a:pt x="918972" y="918210"/>
                  </a:moveTo>
                  <a:cubicBezTo>
                    <a:pt x="921869" y="897094"/>
                    <a:pt x="923302" y="875802"/>
                    <a:pt x="923258" y="854488"/>
                  </a:cubicBezTo>
                  <a:cubicBezTo>
                    <a:pt x="923236" y="843032"/>
                    <a:pt x="922600" y="831586"/>
                    <a:pt x="921353" y="820198"/>
                  </a:cubicBezTo>
                  <a:moveTo>
                    <a:pt x="61627" y="632079"/>
                  </a:moveTo>
                  <a:cubicBezTo>
                    <a:pt x="23527" y="704469"/>
                    <a:pt x="0" y="781145"/>
                    <a:pt x="0" y="854488"/>
                  </a:cubicBezTo>
                  <a:cubicBezTo>
                    <a:pt x="0" y="1098233"/>
                    <a:pt x="180975" y="1255490"/>
                    <a:pt x="461582" y="1255490"/>
                  </a:cubicBezTo>
                  <a:cubicBezTo>
                    <a:pt x="697040" y="1255490"/>
                    <a:pt x="862108" y="1145000"/>
                    <a:pt x="909257" y="965740"/>
                  </a:cubicBezTo>
                  <a:moveTo>
                    <a:pt x="133350" y="520351"/>
                  </a:moveTo>
                  <a:cubicBezTo>
                    <a:pt x="113996" y="545661"/>
                    <a:pt x="96154" y="572091"/>
                    <a:pt x="79915" y="599504"/>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81ABE9FE-7334-438B-8CE6-F0A8C2ECA180}"/>
                </a:ext>
              </a:extLst>
            </p:cNvPr>
            <p:cNvSpPr/>
            <p:nvPr/>
          </p:nvSpPr>
          <p:spPr>
            <a:xfrm>
              <a:off x="20527647" y="3352514"/>
              <a:ext cx="257175" cy="514350"/>
            </a:xfrm>
            <a:custGeom>
              <a:avLst/>
              <a:gdLst>
                <a:gd name="connsiteX0" fmla="*/ 0 w 257175"/>
                <a:gd name="connsiteY0" fmla="*/ 385763 h 514350"/>
                <a:gd name="connsiteX1" fmla="*/ 128588 w 257175"/>
                <a:gd name="connsiteY1" fmla="*/ 514350 h 514350"/>
                <a:gd name="connsiteX2" fmla="*/ 257175 w 257175"/>
                <a:gd name="connsiteY2" fmla="*/ 385763 h 514350"/>
                <a:gd name="connsiteX3" fmla="*/ 128588 w 257175"/>
                <a:gd name="connsiteY3" fmla="*/ 257175 h 514350"/>
                <a:gd name="connsiteX4" fmla="*/ 0 w 257175"/>
                <a:gd name="connsiteY4" fmla="*/ 128588 h 514350"/>
                <a:gd name="connsiteX5" fmla="*/ 128588 w 257175"/>
                <a:gd name="connsiteY5" fmla="*/ 0 h 514350"/>
                <a:gd name="connsiteX6" fmla="*/ 257175 w 257175"/>
                <a:gd name="connsiteY6" fmla="*/ 12858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514350">
                  <a:moveTo>
                    <a:pt x="0" y="385763"/>
                  </a:moveTo>
                  <a:cubicBezTo>
                    <a:pt x="0" y="456779"/>
                    <a:pt x="57571" y="514350"/>
                    <a:pt x="128588" y="514350"/>
                  </a:cubicBezTo>
                  <a:cubicBezTo>
                    <a:pt x="199604" y="514350"/>
                    <a:pt x="257175" y="456779"/>
                    <a:pt x="257175" y="385763"/>
                  </a:cubicBezTo>
                  <a:cubicBezTo>
                    <a:pt x="257175" y="314706"/>
                    <a:pt x="198692" y="268891"/>
                    <a:pt x="128588" y="257175"/>
                  </a:cubicBezTo>
                  <a:cubicBezTo>
                    <a:pt x="58483" y="245459"/>
                    <a:pt x="0" y="200025"/>
                    <a:pt x="0" y="128588"/>
                  </a:cubicBezTo>
                  <a:cubicBezTo>
                    <a:pt x="0" y="57571"/>
                    <a:pt x="57571" y="0"/>
                    <a:pt x="128588" y="0"/>
                  </a:cubicBezTo>
                  <a:cubicBezTo>
                    <a:pt x="199604" y="0"/>
                    <a:pt x="257175" y="57571"/>
                    <a:pt x="257175" y="128588"/>
                  </a:cubicBez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ED3C503D-71BD-4128-9F02-BEE1FDEBB966}"/>
                </a:ext>
              </a:extLst>
            </p:cNvPr>
            <p:cNvSpPr/>
            <p:nvPr/>
          </p:nvSpPr>
          <p:spPr>
            <a:xfrm>
              <a:off x="20667950" y="3294030"/>
              <a:ext cx="9525" cy="65465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03B64057-7489-4F84-B0C1-11DAFA449AB7}"/>
                </a:ext>
              </a:extLst>
            </p:cNvPr>
            <p:cNvSpPr/>
            <p:nvPr/>
          </p:nvSpPr>
          <p:spPr>
            <a:xfrm>
              <a:off x="20442684" y="3039903"/>
              <a:ext cx="659796" cy="77239"/>
            </a:xfrm>
            <a:custGeom>
              <a:avLst/>
              <a:gdLst>
                <a:gd name="connsiteX0" fmla="*/ 0 w 659796"/>
                <a:gd name="connsiteY0" fmla="*/ 77152 h 77239"/>
                <a:gd name="connsiteX1" fmla="*/ 414338 w 659796"/>
                <a:gd name="connsiteY1" fmla="*/ 77152 h 77239"/>
                <a:gd name="connsiteX2" fmla="*/ 542925 w 659796"/>
                <a:gd name="connsiteY2" fmla="*/ 33718 h 77239"/>
                <a:gd name="connsiteX3" fmla="*/ 659797 w 659796"/>
                <a:gd name="connsiteY3" fmla="*/ 0 h 77239"/>
              </a:gdLst>
              <a:ahLst/>
              <a:cxnLst>
                <a:cxn ang="0">
                  <a:pos x="connsiteX0" y="connsiteY0"/>
                </a:cxn>
                <a:cxn ang="0">
                  <a:pos x="connsiteX1" y="connsiteY1"/>
                </a:cxn>
                <a:cxn ang="0">
                  <a:pos x="connsiteX2" y="connsiteY2"/>
                </a:cxn>
                <a:cxn ang="0">
                  <a:pos x="connsiteX3" y="connsiteY3"/>
                </a:cxn>
              </a:cxnLst>
              <a:rect l="l" t="t" r="r" b="b"/>
              <a:pathLst>
                <a:path w="659796" h="77239">
                  <a:moveTo>
                    <a:pt x="0" y="77152"/>
                  </a:moveTo>
                  <a:lnTo>
                    <a:pt x="414338" y="77152"/>
                  </a:lnTo>
                  <a:cubicBezTo>
                    <a:pt x="414338" y="77152"/>
                    <a:pt x="489871" y="-54007"/>
                    <a:pt x="542925" y="33718"/>
                  </a:cubicBezTo>
                  <a:cubicBezTo>
                    <a:pt x="589312" y="110490"/>
                    <a:pt x="659797" y="77152"/>
                    <a:pt x="659797" y="0"/>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06DE60FB-41C7-4C93-A3FD-E9F6A20B763E}"/>
                </a:ext>
              </a:extLst>
            </p:cNvPr>
            <p:cNvSpPr/>
            <p:nvPr/>
          </p:nvSpPr>
          <p:spPr>
            <a:xfrm>
              <a:off x="20919537" y="3122580"/>
              <a:ext cx="180714" cy="171450"/>
            </a:xfrm>
            <a:custGeom>
              <a:avLst/>
              <a:gdLst>
                <a:gd name="connsiteX0" fmla="*/ 540 w 180714"/>
                <a:gd name="connsiteY0" fmla="*/ 0 h 171450"/>
                <a:gd name="connsiteX1" fmla="*/ 96457 w 180714"/>
                <a:gd name="connsiteY1" fmla="*/ 62484 h 171450"/>
                <a:gd name="connsiteX2" fmla="*/ 151797 w 180714"/>
                <a:gd name="connsiteY2" fmla="*/ 171450 h 171450"/>
              </a:gdLst>
              <a:ahLst/>
              <a:cxnLst>
                <a:cxn ang="0">
                  <a:pos x="connsiteX0" y="connsiteY0"/>
                </a:cxn>
                <a:cxn ang="0">
                  <a:pos x="connsiteX1" y="connsiteY1"/>
                </a:cxn>
                <a:cxn ang="0">
                  <a:pos x="connsiteX2" y="connsiteY2"/>
                </a:cxn>
              </a:cxnLst>
              <a:rect l="l" t="t" r="r" b="b"/>
              <a:pathLst>
                <a:path w="180714" h="171450">
                  <a:moveTo>
                    <a:pt x="540" y="0"/>
                  </a:moveTo>
                  <a:cubicBezTo>
                    <a:pt x="540" y="0"/>
                    <a:pt x="-13081" y="115919"/>
                    <a:pt x="96457" y="62484"/>
                  </a:cubicBezTo>
                  <a:cubicBezTo>
                    <a:pt x="169799" y="27051"/>
                    <a:pt x="212472" y="135731"/>
                    <a:pt x="151797" y="171450"/>
                  </a:cubicBez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10" name="Graphic 244">
            <a:extLst>
              <a:ext uri="{FF2B5EF4-FFF2-40B4-BE49-F238E27FC236}">
                <a16:creationId xmlns:a16="http://schemas.microsoft.com/office/drawing/2014/main" id="{4AA1991D-8C26-4DE1-AB3B-D31D1B642881}"/>
              </a:ext>
            </a:extLst>
          </p:cNvPr>
          <p:cNvGrpSpPr/>
          <p:nvPr/>
        </p:nvGrpSpPr>
        <p:grpSpPr>
          <a:xfrm>
            <a:off x="4156331" y="3376126"/>
            <a:ext cx="415736" cy="415736"/>
            <a:chOff x="7529424" y="322847"/>
            <a:chExt cx="643689" cy="643689"/>
          </a:xfrm>
        </p:grpSpPr>
        <p:sp>
          <p:nvSpPr>
            <p:cNvPr id="111" name="Freeform: Shape 110">
              <a:extLst>
                <a:ext uri="{FF2B5EF4-FFF2-40B4-BE49-F238E27FC236}">
                  <a16:creationId xmlns:a16="http://schemas.microsoft.com/office/drawing/2014/main" id="{BB5598C1-5B13-43C1-A551-A212B61CBD20}"/>
                </a:ext>
              </a:extLst>
            </p:cNvPr>
            <p:cNvSpPr/>
            <p:nvPr/>
          </p:nvSpPr>
          <p:spPr>
            <a:xfrm>
              <a:off x="7600230" y="796280"/>
              <a:ext cx="485985" cy="41840"/>
            </a:xfrm>
            <a:custGeom>
              <a:avLst/>
              <a:gdLst>
                <a:gd name="connsiteX0" fmla="*/ 4828 w 485985"/>
                <a:gd name="connsiteY0" fmla="*/ 4828 h 41839"/>
                <a:gd name="connsiteX1" fmla="*/ 4828 w 485985"/>
                <a:gd name="connsiteY1" fmla="*/ 28644 h 41839"/>
                <a:gd name="connsiteX2" fmla="*/ 6437 w 485985"/>
                <a:gd name="connsiteY2" fmla="*/ 29932 h 41839"/>
                <a:gd name="connsiteX3" fmla="*/ 33150 w 485985"/>
                <a:gd name="connsiteY3" fmla="*/ 38943 h 41839"/>
                <a:gd name="connsiteX4" fmla="*/ 457663 w 485985"/>
                <a:gd name="connsiteY4" fmla="*/ 38943 h 41839"/>
                <a:gd name="connsiteX5" fmla="*/ 479870 w 485985"/>
                <a:gd name="connsiteY5" fmla="*/ 31219 h 41839"/>
                <a:gd name="connsiteX6" fmla="*/ 483089 w 485985"/>
                <a:gd name="connsiteY6" fmla="*/ 28644 h 41839"/>
                <a:gd name="connsiteX7" fmla="*/ 483089 w 485985"/>
                <a:gd name="connsiteY7" fmla="*/ 4828 h 41839"/>
                <a:gd name="connsiteX8" fmla="*/ 4828 w 485985"/>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985" h="41839">
                  <a:moveTo>
                    <a:pt x="4828" y="4828"/>
                  </a:moveTo>
                  <a:lnTo>
                    <a:pt x="4828" y="28644"/>
                  </a:lnTo>
                  <a:lnTo>
                    <a:pt x="6437" y="29932"/>
                  </a:lnTo>
                  <a:cubicBezTo>
                    <a:pt x="14161" y="35725"/>
                    <a:pt x="23495" y="38943"/>
                    <a:pt x="33150" y="38943"/>
                  </a:cubicBezTo>
                  <a:lnTo>
                    <a:pt x="457663" y="38943"/>
                  </a:lnTo>
                  <a:cubicBezTo>
                    <a:pt x="465709" y="38943"/>
                    <a:pt x="473433" y="36368"/>
                    <a:pt x="479870" y="31219"/>
                  </a:cubicBezTo>
                  <a:lnTo>
                    <a:pt x="483089" y="28644"/>
                  </a:lnTo>
                  <a:lnTo>
                    <a:pt x="483089" y="4828"/>
                  </a:lnTo>
                  <a:lnTo>
                    <a:pt x="4828" y="4828"/>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45EA6535-BB53-4FC5-8D14-68786D89B448}"/>
                </a:ext>
              </a:extLst>
            </p:cNvPr>
            <p:cNvSpPr/>
            <p:nvPr/>
          </p:nvSpPr>
          <p:spPr>
            <a:xfrm>
              <a:off x="7666852" y="527862"/>
              <a:ext cx="357247" cy="247820"/>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190CEF10-C59F-46F1-8EAF-D397603BED58}"/>
                </a:ext>
              </a:extLst>
            </p:cNvPr>
            <p:cNvSpPr/>
            <p:nvPr/>
          </p:nvSpPr>
          <p:spPr>
            <a:xfrm>
              <a:off x="7642070" y="505333"/>
              <a:ext cx="405524" cy="296097"/>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512D175B-71F4-4BBF-AAB6-28015DCBC2B6}"/>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EED02E74-ED91-478E-8AFB-84C76B4D7E0D}"/>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4" name="Group 3">
            <a:extLst>
              <a:ext uri="{FF2B5EF4-FFF2-40B4-BE49-F238E27FC236}">
                <a16:creationId xmlns:a16="http://schemas.microsoft.com/office/drawing/2014/main" id="{E3C354F5-11CA-43C3-8389-1416E0903B28}"/>
              </a:ext>
            </a:extLst>
          </p:cNvPr>
          <p:cNvGrpSpPr/>
          <p:nvPr/>
        </p:nvGrpSpPr>
        <p:grpSpPr>
          <a:xfrm>
            <a:off x="4182730" y="4183157"/>
            <a:ext cx="363353" cy="278958"/>
            <a:chOff x="5576973" y="5577542"/>
            <a:chExt cx="484471" cy="371944"/>
          </a:xfrm>
        </p:grpSpPr>
        <p:sp>
          <p:nvSpPr>
            <p:cNvPr id="117" name="Freeform: Shape 116">
              <a:extLst>
                <a:ext uri="{FF2B5EF4-FFF2-40B4-BE49-F238E27FC236}">
                  <a16:creationId xmlns:a16="http://schemas.microsoft.com/office/drawing/2014/main" id="{AAB7EA1B-8DB6-4312-B85D-C2AC21CC3534}"/>
                </a:ext>
              </a:extLst>
            </p:cNvPr>
            <p:cNvSpPr/>
            <p:nvPr/>
          </p:nvSpPr>
          <p:spPr>
            <a:xfrm>
              <a:off x="5799530" y="5745776"/>
              <a:ext cx="166295" cy="19401"/>
            </a:xfrm>
            <a:custGeom>
              <a:avLst/>
              <a:gdLst>
                <a:gd name="connsiteX0" fmla="*/ 4828 w 193106"/>
                <a:gd name="connsiteY0" fmla="*/ 4828 h 22529"/>
                <a:gd name="connsiteX1" fmla="*/ 4828 w 193106"/>
                <a:gd name="connsiteY1" fmla="*/ 14161 h 22529"/>
                <a:gd name="connsiteX2" fmla="*/ 5471 w 193106"/>
                <a:gd name="connsiteY2" fmla="*/ 14483 h 22529"/>
                <a:gd name="connsiteX3" fmla="*/ 15770 w 193106"/>
                <a:gd name="connsiteY3" fmla="*/ 18023 h 22529"/>
                <a:gd name="connsiteX4" fmla="*/ 181198 w 193106"/>
                <a:gd name="connsiteY4" fmla="*/ 18023 h 22529"/>
                <a:gd name="connsiteX5" fmla="*/ 189888 w 193106"/>
                <a:gd name="connsiteY5" fmla="*/ 15127 h 22529"/>
                <a:gd name="connsiteX6" fmla="*/ 191176 w 193106"/>
                <a:gd name="connsiteY6" fmla="*/ 14161 h 22529"/>
                <a:gd name="connsiteX7" fmla="*/ 191176 w 193106"/>
                <a:gd name="connsiteY7" fmla="*/ 4828 h 22529"/>
                <a:gd name="connsiteX8" fmla="*/ 4828 w 193106"/>
                <a:gd name="connsiteY8" fmla="*/ 4828 h 2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06" h="22529">
                  <a:moveTo>
                    <a:pt x="4828" y="4828"/>
                  </a:moveTo>
                  <a:lnTo>
                    <a:pt x="4828" y="14161"/>
                  </a:lnTo>
                  <a:lnTo>
                    <a:pt x="5471" y="14483"/>
                  </a:lnTo>
                  <a:cubicBezTo>
                    <a:pt x="8368" y="16736"/>
                    <a:pt x="12230" y="18023"/>
                    <a:pt x="15770" y="18023"/>
                  </a:cubicBezTo>
                  <a:lnTo>
                    <a:pt x="181198" y="18023"/>
                  </a:lnTo>
                  <a:cubicBezTo>
                    <a:pt x="184417" y="18023"/>
                    <a:pt x="187313" y="17058"/>
                    <a:pt x="189888" y="15127"/>
                  </a:cubicBezTo>
                  <a:lnTo>
                    <a:pt x="191176" y="14161"/>
                  </a:lnTo>
                  <a:lnTo>
                    <a:pt x="191176" y="4828"/>
                  </a:lnTo>
                  <a:lnTo>
                    <a:pt x="4828" y="4828"/>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F77A8F0D-D174-42B4-B5B5-ADBB095F46B4}"/>
                </a:ext>
              </a:extLst>
            </p:cNvPr>
            <p:cNvSpPr/>
            <p:nvPr/>
          </p:nvSpPr>
          <p:spPr>
            <a:xfrm>
              <a:off x="5853299" y="5670943"/>
              <a:ext cx="27715" cy="27715"/>
            </a:xfrm>
            <a:custGeom>
              <a:avLst/>
              <a:gdLst>
                <a:gd name="connsiteX0" fmla="*/ 4828 w 32184"/>
                <a:gd name="connsiteY0" fmla="*/ 4828 h 32184"/>
                <a:gd name="connsiteX1" fmla="*/ 28966 w 32184"/>
                <a:gd name="connsiteY1" fmla="*/ 4828 h 32184"/>
                <a:gd name="connsiteX2" fmla="*/ 28966 w 32184"/>
                <a:gd name="connsiteY2" fmla="*/ 28966 h 32184"/>
                <a:gd name="connsiteX3" fmla="*/ 4828 w 32184"/>
                <a:gd name="connsiteY3" fmla="*/ 28966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28966" y="4828"/>
                  </a:lnTo>
                  <a:lnTo>
                    <a:pt x="28966" y="28966"/>
                  </a:lnTo>
                  <a:lnTo>
                    <a:pt x="4828" y="28966"/>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0299A84D-0FDF-4309-A56B-3C4AD481020C}"/>
                </a:ext>
              </a:extLst>
            </p:cNvPr>
            <p:cNvSpPr/>
            <p:nvPr/>
          </p:nvSpPr>
          <p:spPr>
            <a:xfrm>
              <a:off x="5853299" y="5702539"/>
              <a:ext cx="27715" cy="27715"/>
            </a:xfrm>
            <a:custGeom>
              <a:avLst/>
              <a:gdLst>
                <a:gd name="connsiteX0" fmla="*/ 4828 w 32184"/>
                <a:gd name="connsiteY0" fmla="*/ 4828 h 32184"/>
                <a:gd name="connsiteX1" fmla="*/ 28966 w 32184"/>
                <a:gd name="connsiteY1" fmla="*/ 4828 h 32184"/>
                <a:gd name="connsiteX2" fmla="*/ 28966 w 32184"/>
                <a:gd name="connsiteY2" fmla="*/ 28966 h 32184"/>
                <a:gd name="connsiteX3" fmla="*/ 4828 w 32184"/>
                <a:gd name="connsiteY3" fmla="*/ 28966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28966" y="4828"/>
                  </a:lnTo>
                  <a:lnTo>
                    <a:pt x="28966" y="28966"/>
                  </a:lnTo>
                  <a:lnTo>
                    <a:pt x="4828" y="28966"/>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3E17AECA-123F-4335-BBB9-F8305AE899C4}"/>
                </a:ext>
              </a:extLst>
            </p:cNvPr>
            <p:cNvSpPr/>
            <p:nvPr/>
          </p:nvSpPr>
          <p:spPr>
            <a:xfrm>
              <a:off x="5885172" y="5670943"/>
              <a:ext cx="27715" cy="27715"/>
            </a:xfrm>
            <a:custGeom>
              <a:avLst/>
              <a:gdLst>
                <a:gd name="connsiteX0" fmla="*/ 4828 w 32184"/>
                <a:gd name="connsiteY0" fmla="*/ 4828 h 32184"/>
                <a:gd name="connsiteX1" fmla="*/ 28966 w 32184"/>
                <a:gd name="connsiteY1" fmla="*/ 4828 h 32184"/>
                <a:gd name="connsiteX2" fmla="*/ 28966 w 32184"/>
                <a:gd name="connsiteY2" fmla="*/ 28966 h 32184"/>
                <a:gd name="connsiteX3" fmla="*/ 4828 w 32184"/>
                <a:gd name="connsiteY3" fmla="*/ 28966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28966" y="4828"/>
                  </a:lnTo>
                  <a:lnTo>
                    <a:pt x="28966" y="28966"/>
                  </a:lnTo>
                  <a:lnTo>
                    <a:pt x="4828" y="28966"/>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897D0615-01F9-4752-938A-4B6301F2FE6D}"/>
                </a:ext>
              </a:extLst>
            </p:cNvPr>
            <p:cNvSpPr/>
            <p:nvPr/>
          </p:nvSpPr>
          <p:spPr>
            <a:xfrm>
              <a:off x="5885172" y="5702539"/>
              <a:ext cx="27715" cy="27715"/>
            </a:xfrm>
            <a:custGeom>
              <a:avLst/>
              <a:gdLst>
                <a:gd name="connsiteX0" fmla="*/ 4828 w 32184"/>
                <a:gd name="connsiteY0" fmla="*/ 4828 h 32184"/>
                <a:gd name="connsiteX1" fmla="*/ 28966 w 32184"/>
                <a:gd name="connsiteY1" fmla="*/ 4828 h 32184"/>
                <a:gd name="connsiteX2" fmla="*/ 28966 w 32184"/>
                <a:gd name="connsiteY2" fmla="*/ 28966 h 32184"/>
                <a:gd name="connsiteX3" fmla="*/ 4828 w 32184"/>
                <a:gd name="connsiteY3" fmla="*/ 28966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28966" y="4828"/>
                  </a:lnTo>
                  <a:lnTo>
                    <a:pt x="28966" y="28966"/>
                  </a:lnTo>
                  <a:lnTo>
                    <a:pt x="4828" y="28966"/>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40A7D987-C83D-416F-B24C-17AD2BDB65D7}"/>
                </a:ext>
              </a:extLst>
            </p:cNvPr>
            <p:cNvSpPr/>
            <p:nvPr/>
          </p:nvSpPr>
          <p:spPr>
            <a:xfrm>
              <a:off x="5823921" y="5659303"/>
              <a:ext cx="119178" cy="83147"/>
            </a:xfrm>
            <a:custGeom>
              <a:avLst/>
              <a:gdLst>
                <a:gd name="connsiteX0" fmla="*/ 135497 w 138393"/>
                <a:gd name="connsiteY0" fmla="*/ 88507 h 96553"/>
                <a:gd name="connsiteX1" fmla="*/ 131956 w 138393"/>
                <a:gd name="connsiteY1" fmla="*/ 92048 h 96553"/>
                <a:gd name="connsiteX2" fmla="*/ 8368 w 138393"/>
                <a:gd name="connsiteY2" fmla="*/ 92048 h 96553"/>
                <a:gd name="connsiteX3" fmla="*/ 4828 w 138393"/>
                <a:gd name="connsiteY3" fmla="*/ 88507 h 96553"/>
                <a:gd name="connsiteX4" fmla="*/ 4828 w 138393"/>
                <a:gd name="connsiteY4" fmla="*/ 8368 h 96553"/>
                <a:gd name="connsiteX5" fmla="*/ 8368 w 138393"/>
                <a:gd name="connsiteY5" fmla="*/ 4828 h 96553"/>
                <a:gd name="connsiteX6" fmla="*/ 131313 w 138393"/>
                <a:gd name="connsiteY6" fmla="*/ 4828 h 96553"/>
                <a:gd name="connsiteX7" fmla="*/ 134853 w 138393"/>
                <a:gd name="connsiteY7" fmla="*/ 8368 h 96553"/>
                <a:gd name="connsiteX8" fmla="*/ 135497 w 138393"/>
                <a:gd name="connsiteY8" fmla="*/ 88507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96553">
                  <a:moveTo>
                    <a:pt x="135497" y="88507"/>
                  </a:moveTo>
                  <a:cubicBezTo>
                    <a:pt x="135497" y="90438"/>
                    <a:pt x="133887" y="92048"/>
                    <a:pt x="131956" y="92048"/>
                  </a:cubicBezTo>
                  <a:lnTo>
                    <a:pt x="8368" y="92048"/>
                  </a:lnTo>
                  <a:cubicBezTo>
                    <a:pt x="6437" y="92048"/>
                    <a:pt x="4828" y="90438"/>
                    <a:pt x="4828" y="88507"/>
                  </a:cubicBezTo>
                  <a:lnTo>
                    <a:pt x="4828" y="8368"/>
                  </a:lnTo>
                  <a:cubicBezTo>
                    <a:pt x="4828" y="6437"/>
                    <a:pt x="6437" y="4828"/>
                    <a:pt x="8368" y="4828"/>
                  </a:cubicBezTo>
                  <a:lnTo>
                    <a:pt x="131313" y="4828"/>
                  </a:lnTo>
                  <a:cubicBezTo>
                    <a:pt x="133244" y="4828"/>
                    <a:pt x="134853" y="6437"/>
                    <a:pt x="134853" y="8368"/>
                  </a:cubicBezTo>
                  <a:lnTo>
                    <a:pt x="135497" y="88507"/>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7C46C6B5-4ED6-4E64-83BA-F35B641CDB9A}"/>
                </a:ext>
              </a:extLst>
            </p:cNvPr>
            <p:cNvSpPr/>
            <p:nvPr/>
          </p:nvSpPr>
          <p:spPr>
            <a:xfrm>
              <a:off x="5813389" y="5648216"/>
              <a:ext cx="138579" cy="105320"/>
            </a:xfrm>
            <a:custGeom>
              <a:avLst/>
              <a:gdLst>
                <a:gd name="connsiteX0" fmla="*/ 158991 w 160922"/>
                <a:gd name="connsiteY0" fmla="*/ 113933 h 122300"/>
                <a:gd name="connsiteX1" fmla="*/ 155129 w 160922"/>
                <a:gd name="connsiteY1" fmla="*/ 117795 h 122300"/>
                <a:gd name="connsiteX2" fmla="*/ 8690 w 160922"/>
                <a:gd name="connsiteY2" fmla="*/ 117795 h 122300"/>
                <a:gd name="connsiteX3" fmla="*/ 4828 w 160922"/>
                <a:gd name="connsiteY3" fmla="*/ 113933 h 122300"/>
                <a:gd name="connsiteX4" fmla="*/ 4828 w 160922"/>
                <a:gd name="connsiteY4" fmla="*/ 8690 h 122300"/>
                <a:gd name="connsiteX5" fmla="*/ 8690 w 160922"/>
                <a:gd name="connsiteY5" fmla="*/ 4828 h 122300"/>
                <a:gd name="connsiteX6" fmla="*/ 155129 w 160922"/>
                <a:gd name="connsiteY6" fmla="*/ 4828 h 122300"/>
                <a:gd name="connsiteX7" fmla="*/ 158991 w 160922"/>
                <a:gd name="connsiteY7" fmla="*/ 8690 h 122300"/>
                <a:gd name="connsiteX8" fmla="*/ 158991 w 160922"/>
                <a:gd name="connsiteY8" fmla="*/ 113933 h 1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922" h="122300">
                  <a:moveTo>
                    <a:pt x="158991" y="113933"/>
                  </a:moveTo>
                  <a:cubicBezTo>
                    <a:pt x="158991" y="115864"/>
                    <a:pt x="157382" y="117795"/>
                    <a:pt x="155129" y="117795"/>
                  </a:cubicBezTo>
                  <a:lnTo>
                    <a:pt x="8690" y="117795"/>
                  </a:lnTo>
                  <a:cubicBezTo>
                    <a:pt x="6759" y="117795"/>
                    <a:pt x="4828" y="116186"/>
                    <a:pt x="4828" y="113933"/>
                  </a:cubicBezTo>
                  <a:lnTo>
                    <a:pt x="4828" y="8690"/>
                  </a:lnTo>
                  <a:cubicBezTo>
                    <a:pt x="4828" y="6759"/>
                    <a:pt x="6437" y="4828"/>
                    <a:pt x="8690" y="4828"/>
                  </a:cubicBezTo>
                  <a:lnTo>
                    <a:pt x="155129" y="4828"/>
                  </a:lnTo>
                  <a:cubicBezTo>
                    <a:pt x="157060" y="4828"/>
                    <a:pt x="158991" y="6437"/>
                    <a:pt x="158991" y="8690"/>
                  </a:cubicBezTo>
                  <a:lnTo>
                    <a:pt x="158991" y="113933"/>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C39C80D8-CAFB-4779-8B20-B634C6D05C57}"/>
                </a:ext>
              </a:extLst>
            </p:cNvPr>
            <p:cNvSpPr/>
            <p:nvPr/>
          </p:nvSpPr>
          <p:spPr>
            <a:xfrm>
              <a:off x="5749365" y="5682030"/>
              <a:ext cx="13858" cy="13858"/>
            </a:xfrm>
            <a:custGeom>
              <a:avLst/>
              <a:gdLst>
                <a:gd name="connsiteX0" fmla="*/ 12552 w 16092"/>
                <a:gd name="connsiteY0" fmla="*/ 8690 h 16092"/>
                <a:gd name="connsiteX1" fmla="*/ 8690 w 16092"/>
                <a:gd name="connsiteY1" fmla="*/ 12552 h 16092"/>
                <a:gd name="connsiteX2" fmla="*/ 4828 w 16092"/>
                <a:gd name="connsiteY2" fmla="*/ 8690 h 16092"/>
                <a:gd name="connsiteX3" fmla="*/ 8690 w 16092"/>
                <a:gd name="connsiteY3" fmla="*/ 4828 h 16092"/>
                <a:gd name="connsiteX4" fmla="*/ 12552 w 16092"/>
                <a:gd name="connsiteY4" fmla="*/ 8690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2552" y="8690"/>
                  </a:moveTo>
                  <a:cubicBezTo>
                    <a:pt x="12552" y="10823"/>
                    <a:pt x="10823" y="12552"/>
                    <a:pt x="8690" y="12552"/>
                  </a:cubicBezTo>
                  <a:cubicBezTo>
                    <a:pt x="6557" y="12552"/>
                    <a:pt x="4828" y="10823"/>
                    <a:pt x="4828" y="8690"/>
                  </a:cubicBezTo>
                  <a:cubicBezTo>
                    <a:pt x="4828" y="6557"/>
                    <a:pt x="6557" y="4828"/>
                    <a:pt x="8690" y="4828"/>
                  </a:cubicBezTo>
                  <a:cubicBezTo>
                    <a:pt x="10823" y="4828"/>
                    <a:pt x="12552" y="6557"/>
                    <a:pt x="12552" y="8690"/>
                  </a:cubicBez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24">
              <a:extLst>
                <a:ext uri="{FF2B5EF4-FFF2-40B4-BE49-F238E27FC236}">
                  <a16:creationId xmlns:a16="http://schemas.microsoft.com/office/drawing/2014/main" id="{B90687D1-0322-44C6-8111-73C35E8AD8F0}"/>
                </a:ext>
              </a:extLst>
            </p:cNvPr>
            <p:cNvSpPr/>
            <p:nvPr/>
          </p:nvSpPr>
          <p:spPr>
            <a:xfrm>
              <a:off x="5718878" y="5595556"/>
              <a:ext cx="33259" cy="33259"/>
            </a:xfrm>
            <a:custGeom>
              <a:avLst/>
              <a:gdLst>
                <a:gd name="connsiteX0" fmla="*/ 4828 w 38621"/>
                <a:gd name="connsiteY0" fmla="*/ 4828 h 38621"/>
                <a:gd name="connsiteX1" fmla="*/ 33794 w 38621"/>
                <a:gd name="connsiteY1" fmla="*/ 4828 h 38621"/>
                <a:gd name="connsiteX2" fmla="*/ 33794 w 38621"/>
                <a:gd name="connsiteY2" fmla="*/ 33794 h 38621"/>
                <a:gd name="connsiteX3" fmla="*/ 4828 w 3862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3794" y="4828"/>
                  </a:lnTo>
                  <a:lnTo>
                    <a:pt x="33794" y="33794"/>
                  </a:lnTo>
                  <a:lnTo>
                    <a:pt x="4828" y="33794"/>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25">
              <a:extLst>
                <a:ext uri="{FF2B5EF4-FFF2-40B4-BE49-F238E27FC236}">
                  <a16:creationId xmlns:a16="http://schemas.microsoft.com/office/drawing/2014/main" id="{D459A19A-6FB6-4C8A-8CB2-0B823F7EF7B0}"/>
                </a:ext>
              </a:extLst>
            </p:cNvPr>
            <p:cNvSpPr/>
            <p:nvPr/>
          </p:nvSpPr>
          <p:spPr>
            <a:xfrm>
              <a:off x="5718878" y="5633527"/>
              <a:ext cx="33259" cy="33259"/>
            </a:xfrm>
            <a:custGeom>
              <a:avLst/>
              <a:gdLst>
                <a:gd name="connsiteX0" fmla="*/ 4828 w 38621"/>
                <a:gd name="connsiteY0" fmla="*/ 4828 h 38621"/>
                <a:gd name="connsiteX1" fmla="*/ 33794 w 38621"/>
                <a:gd name="connsiteY1" fmla="*/ 4828 h 38621"/>
                <a:gd name="connsiteX2" fmla="*/ 33794 w 38621"/>
                <a:gd name="connsiteY2" fmla="*/ 33794 h 38621"/>
                <a:gd name="connsiteX3" fmla="*/ 4828 w 3862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3794" y="4828"/>
                  </a:lnTo>
                  <a:lnTo>
                    <a:pt x="33794" y="33794"/>
                  </a:lnTo>
                  <a:lnTo>
                    <a:pt x="4828" y="33794"/>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B71FD59F-E3BE-4329-8557-6BD28F93752F}"/>
                </a:ext>
              </a:extLst>
            </p:cNvPr>
            <p:cNvSpPr/>
            <p:nvPr/>
          </p:nvSpPr>
          <p:spPr>
            <a:xfrm>
              <a:off x="5757125" y="5595556"/>
              <a:ext cx="33259" cy="33259"/>
            </a:xfrm>
            <a:custGeom>
              <a:avLst/>
              <a:gdLst>
                <a:gd name="connsiteX0" fmla="*/ 4828 w 38621"/>
                <a:gd name="connsiteY0" fmla="*/ 4828 h 38621"/>
                <a:gd name="connsiteX1" fmla="*/ 33794 w 38621"/>
                <a:gd name="connsiteY1" fmla="*/ 4828 h 38621"/>
                <a:gd name="connsiteX2" fmla="*/ 33794 w 38621"/>
                <a:gd name="connsiteY2" fmla="*/ 33794 h 38621"/>
                <a:gd name="connsiteX3" fmla="*/ 4828 w 3862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3794" y="4828"/>
                  </a:lnTo>
                  <a:lnTo>
                    <a:pt x="33794" y="33794"/>
                  </a:lnTo>
                  <a:lnTo>
                    <a:pt x="4828" y="33794"/>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F98987B1-9FD6-4A67-BA4E-C0F95B930293}"/>
                </a:ext>
              </a:extLst>
            </p:cNvPr>
            <p:cNvSpPr/>
            <p:nvPr/>
          </p:nvSpPr>
          <p:spPr>
            <a:xfrm>
              <a:off x="5757125" y="5633527"/>
              <a:ext cx="33259" cy="33259"/>
            </a:xfrm>
            <a:custGeom>
              <a:avLst/>
              <a:gdLst>
                <a:gd name="connsiteX0" fmla="*/ 4828 w 38621"/>
                <a:gd name="connsiteY0" fmla="*/ 4828 h 38621"/>
                <a:gd name="connsiteX1" fmla="*/ 33794 w 38621"/>
                <a:gd name="connsiteY1" fmla="*/ 4828 h 38621"/>
                <a:gd name="connsiteX2" fmla="*/ 33794 w 38621"/>
                <a:gd name="connsiteY2" fmla="*/ 33794 h 38621"/>
                <a:gd name="connsiteX3" fmla="*/ 4828 w 3862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3794" y="4828"/>
                  </a:lnTo>
                  <a:lnTo>
                    <a:pt x="33794" y="33794"/>
                  </a:lnTo>
                  <a:lnTo>
                    <a:pt x="4828" y="33794"/>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4F94E9B0-252F-4553-AC2B-6A7F31B2790F}"/>
                </a:ext>
              </a:extLst>
            </p:cNvPr>
            <p:cNvSpPr/>
            <p:nvPr/>
          </p:nvSpPr>
          <p:spPr>
            <a:xfrm>
              <a:off x="5674809" y="5676764"/>
              <a:ext cx="133035" cy="8314"/>
            </a:xfrm>
            <a:custGeom>
              <a:avLst/>
              <a:gdLst>
                <a:gd name="connsiteX0" fmla="*/ 4828 w 154485"/>
                <a:gd name="connsiteY0" fmla="*/ 4828 h 9655"/>
                <a:gd name="connsiteX1" fmla="*/ 150301 w 154485"/>
                <a:gd name="connsiteY1" fmla="*/ 4828 h 9655"/>
              </a:gdLst>
              <a:ahLst/>
              <a:cxnLst>
                <a:cxn ang="0">
                  <a:pos x="connsiteX0" y="connsiteY0"/>
                </a:cxn>
                <a:cxn ang="0">
                  <a:pos x="connsiteX1" y="connsiteY1"/>
                </a:cxn>
              </a:cxnLst>
              <a:rect l="l" t="t" r="r" b="b"/>
              <a:pathLst>
                <a:path w="154485" h="9655">
                  <a:moveTo>
                    <a:pt x="4828" y="4828"/>
                  </a:moveTo>
                  <a:lnTo>
                    <a:pt x="150301" y="4828"/>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C26860A7-4B35-486F-B247-21A0DF2E3A18}"/>
                </a:ext>
              </a:extLst>
            </p:cNvPr>
            <p:cNvSpPr/>
            <p:nvPr/>
          </p:nvSpPr>
          <p:spPr>
            <a:xfrm>
              <a:off x="5743822" y="5694779"/>
              <a:ext cx="24944" cy="30487"/>
            </a:xfrm>
            <a:custGeom>
              <a:avLst/>
              <a:gdLst>
                <a:gd name="connsiteX0" fmla="*/ 4828 w 28966"/>
                <a:gd name="connsiteY0" fmla="*/ 4828 h 35402"/>
                <a:gd name="connsiteX1" fmla="*/ 24138 w 28966"/>
                <a:gd name="connsiteY1" fmla="*/ 4828 h 35402"/>
                <a:gd name="connsiteX2" fmla="*/ 24138 w 28966"/>
                <a:gd name="connsiteY2" fmla="*/ 32506 h 35402"/>
                <a:gd name="connsiteX3" fmla="*/ 4828 w 28966"/>
                <a:gd name="connsiteY3" fmla="*/ 32506 h 35402"/>
              </a:gdLst>
              <a:ahLst/>
              <a:cxnLst>
                <a:cxn ang="0">
                  <a:pos x="connsiteX0" y="connsiteY0"/>
                </a:cxn>
                <a:cxn ang="0">
                  <a:pos x="connsiteX1" y="connsiteY1"/>
                </a:cxn>
                <a:cxn ang="0">
                  <a:pos x="connsiteX2" y="connsiteY2"/>
                </a:cxn>
                <a:cxn ang="0">
                  <a:pos x="connsiteX3" y="connsiteY3"/>
                </a:cxn>
              </a:cxnLst>
              <a:rect l="l" t="t" r="r" b="b"/>
              <a:pathLst>
                <a:path w="28966" h="35402">
                  <a:moveTo>
                    <a:pt x="4828" y="4828"/>
                  </a:moveTo>
                  <a:lnTo>
                    <a:pt x="24138" y="4828"/>
                  </a:lnTo>
                  <a:lnTo>
                    <a:pt x="24138" y="32506"/>
                  </a:lnTo>
                  <a:lnTo>
                    <a:pt x="4828" y="32506"/>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07FBD63A-28CA-4A20-9693-369CEC932281}"/>
                </a:ext>
              </a:extLst>
            </p:cNvPr>
            <p:cNvSpPr/>
            <p:nvPr/>
          </p:nvSpPr>
          <p:spPr>
            <a:xfrm>
              <a:off x="5714720" y="5718338"/>
              <a:ext cx="83147" cy="16630"/>
            </a:xfrm>
            <a:custGeom>
              <a:avLst/>
              <a:gdLst>
                <a:gd name="connsiteX0" fmla="*/ 4828 w 96553"/>
                <a:gd name="connsiteY0" fmla="*/ 4828 h 19310"/>
                <a:gd name="connsiteX1" fmla="*/ 91726 w 96553"/>
                <a:gd name="connsiteY1" fmla="*/ 4828 h 19310"/>
                <a:gd name="connsiteX2" fmla="*/ 91726 w 96553"/>
                <a:gd name="connsiteY2" fmla="*/ 15770 h 19310"/>
                <a:gd name="connsiteX3" fmla="*/ 4828 w 96553"/>
                <a:gd name="connsiteY3" fmla="*/ 15770 h 19310"/>
              </a:gdLst>
              <a:ahLst/>
              <a:cxnLst>
                <a:cxn ang="0">
                  <a:pos x="connsiteX0" y="connsiteY0"/>
                </a:cxn>
                <a:cxn ang="0">
                  <a:pos x="connsiteX1" y="connsiteY1"/>
                </a:cxn>
                <a:cxn ang="0">
                  <a:pos x="connsiteX2" y="connsiteY2"/>
                </a:cxn>
                <a:cxn ang="0">
                  <a:pos x="connsiteX3" y="connsiteY3"/>
                </a:cxn>
              </a:cxnLst>
              <a:rect l="l" t="t" r="r" b="b"/>
              <a:pathLst>
                <a:path w="96553" h="19310">
                  <a:moveTo>
                    <a:pt x="4828" y="4828"/>
                  </a:moveTo>
                  <a:lnTo>
                    <a:pt x="91726" y="4828"/>
                  </a:lnTo>
                  <a:lnTo>
                    <a:pt x="91726" y="15770"/>
                  </a:lnTo>
                  <a:lnTo>
                    <a:pt x="4828" y="15770"/>
                  </a:ln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99D90952-4E83-49DE-8EBF-C4B7E88FD993}"/>
                </a:ext>
              </a:extLst>
            </p:cNvPr>
            <p:cNvSpPr/>
            <p:nvPr/>
          </p:nvSpPr>
          <p:spPr>
            <a:xfrm>
              <a:off x="5672315" y="5577542"/>
              <a:ext cx="166295" cy="124721"/>
            </a:xfrm>
            <a:custGeom>
              <a:avLst/>
              <a:gdLst>
                <a:gd name="connsiteX0" fmla="*/ 191176 w 193106"/>
                <a:gd name="connsiteY0" fmla="*/ 74024 h 144830"/>
                <a:gd name="connsiteX1" fmla="*/ 191176 w 193106"/>
                <a:gd name="connsiteY1" fmla="*/ 10943 h 144830"/>
                <a:gd name="connsiteX2" fmla="*/ 185061 w 193106"/>
                <a:gd name="connsiteY2" fmla="*/ 4828 h 144830"/>
                <a:gd name="connsiteX3" fmla="*/ 10943 w 193106"/>
                <a:gd name="connsiteY3" fmla="*/ 4828 h 144830"/>
                <a:gd name="connsiteX4" fmla="*/ 4828 w 193106"/>
                <a:gd name="connsiteY4" fmla="*/ 10943 h 144830"/>
                <a:gd name="connsiteX5" fmla="*/ 4828 w 193106"/>
                <a:gd name="connsiteY5" fmla="*/ 134209 h 144830"/>
                <a:gd name="connsiteX6" fmla="*/ 10943 w 193106"/>
                <a:gd name="connsiteY6" fmla="*/ 140324 h 144830"/>
                <a:gd name="connsiteX7" fmla="*/ 155129 w 193106"/>
                <a:gd name="connsiteY7" fmla="*/ 140324 h 14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06" h="144830">
                  <a:moveTo>
                    <a:pt x="191176" y="74024"/>
                  </a:moveTo>
                  <a:lnTo>
                    <a:pt x="191176" y="10943"/>
                  </a:lnTo>
                  <a:cubicBezTo>
                    <a:pt x="191176" y="7724"/>
                    <a:pt x="188601" y="4828"/>
                    <a:pt x="185061" y="4828"/>
                  </a:cubicBezTo>
                  <a:lnTo>
                    <a:pt x="10943" y="4828"/>
                  </a:lnTo>
                  <a:cubicBezTo>
                    <a:pt x="7724" y="4828"/>
                    <a:pt x="4828" y="7402"/>
                    <a:pt x="4828" y="10943"/>
                  </a:cubicBezTo>
                  <a:lnTo>
                    <a:pt x="4828" y="134209"/>
                  </a:lnTo>
                  <a:cubicBezTo>
                    <a:pt x="4828" y="137428"/>
                    <a:pt x="7402" y="140324"/>
                    <a:pt x="10943" y="140324"/>
                  </a:cubicBezTo>
                  <a:lnTo>
                    <a:pt x="155129" y="140324"/>
                  </a:lnTo>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5C859306-6825-4F71-B437-15C8B4EE7BBC}"/>
                </a:ext>
              </a:extLst>
            </p:cNvPr>
            <p:cNvSpPr/>
            <p:nvPr/>
          </p:nvSpPr>
          <p:spPr>
            <a:xfrm>
              <a:off x="5620210" y="5799544"/>
              <a:ext cx="393563" cy="8314"/>
            </a:xfrm>
            <a:custGeom>
              <a:avLst/>
              <a:gdLst>
                <a:gd name="connsiteX0" fmla="*/ 4828 w 457019"/>
                <a:gd name="connsiteY0" fmla="*/ 4828 h 9655"/>
                <a:gd name="connsiteX1" fmla="*/ 453801 w 457019"/>
                <a:gd name="connsiteY1" fmla="*/ 4828 h 9655"/>
              </a:gdLst>
              <a:ahLst/>
              <a:cxnLst>
                <a:cxn ang="0">
                  <a:pos x="connsiteX0" y="connsiteY0"/>
                </a:cxn>
                <a:cxn ang="0">
                  <a:pos x="connsiteX1" y="connsiteY1"/>
                </a:cxn>
              </a:cxnLst>
              <a:rect l="l" t="t" r="r" b="b"/>
              <a:pathLst>
                <a:path w="457019" h="9655">
                  <a:moveTo>
                    <a:pt x="4828" y="4828"/>
                  </a:moveTo>
                  <a:lnTo>
                    <a:pt x="453801" y="4828"/>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2C41960C-276E-4287-B0F0-D447EF9CB13E}"/>
                </a:ext>
              </a:extLst>
            </p:cNvPr>
            <p:cNvSpPr/>
            <p:nvPr/>
          </p:nvSpPr>
          <p:spPr>
            <a:xfrm>
              <a:off x="5813665" y="5777095"/>
              <a:ext cx="8314" cy="80376"/>
            </a:xfrm>
            <a:custGeom>
              <a:avLst/>
              <a:gdLst>
                <a:gd name="connsiteX0" fmla="*/ 4828 w 9655"/>
                <a:gd name="connsiteY0" fmla="*/ 88829 h 93334"/>
                <a:gd name="connsiteX1" fmla="*/ 4828 w 9655"/>
                <a:gd name="connsiteY1" fmla="*/ 4828 h 93334"/>
              </a:gdLst>
              <a:ahLst/>
              <a:cxnLst>
                <a:cxn ang="0">
                  <a:pos x="connsiteX0" y="connsiteY0"/>
                </a:cxn>
                <a:cxn ang="0">
                  <a:pos x="connsiteX1" y="connsiteY1"/>
                </a:cxn>
              </a:cxnLst>
              <a:rect l="l" t="t" r="r" b="b"/>
              <a:pathLst>
                <a:path w="9655" h="93334">
                  <a:moveTo>
                    <a:pt x="4828" y="88829"/>
                  </a:moveTo>
                  <a:lnTo>
                    <a:pt x="4828" y="4828"/>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B380EB12-65C4-4BD0-8F42-11AF5D2845F0}"/>
                </a:ext>
              </a:extLst>
            </p:cNvPr>
            <p:cNvSpPr/>
            <p:nvPr/>
          </p:nvSpPr>
          <p:spPr>
            <a:xfrm>
              <a:off x="6004073" y="5800653"/>
              <a:ext cx="8314" cy="52660"/>
            </a:xfrm>
            <a:custGeom>
              <a:avLst/>
              <a:gdLst>
                <a:gd name="connsiteX0" fmla="*/ 4828 w 9655"/>
                <a:gd name="connsiteY0" fmla="*/ 59219 h 61150"/>
                <a:gd name="connsiteX1" fmla="*/ 4828 w 9655"/>
                <a:gd name="connsiteY1" fmla="*/ 4828 h 61150"/>
              </a:gdLst>
              <a:ahLst/>
              <a:cxnLst>
                <a:cxn ang="0">
                  <a:pos x="connsiteX0" y="connsiteY0"/>
                </a:cxn>
                <a:cxn ang="0">
                  <a:pos x="connsiteX1" y="connsiteY1"/>
                </a:cxn>
              </a:cxnLst>
              <a:rect l="l" t="t" r="r" b="b"/>
              <a:pathLst>
                <a:path w="9655" h="61150">
                  <a:moveTo>
                    <a:pt x="4828" y="59219"/>
                  </a:moveTo>
                  <a:lnTo>
                    <a:pt x="4828" y="4828"/>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72068842-E9D3-4286-B1E7-FF39AF4E2997}"/>
                </a:ext>
              </a:extLst>
            </p:cNvPr>
            <p:cNvSpPr/>
            <p:nvPr/>
          </p:nvSpPr>
          <p:spPr>
            <a:xfrm>
              <a:off x="5622981" y="5800653"/>
              <a:ext cx="5543" cy="52660"/>
            </a:xfrm>
            <a:custGeom>
              <a:avLst/>
              <a:gdLst>
                <a:gd name="connsiteX0" fmla="*/ 4828 w 6436"/>
                <a:gd name="connsiteY0" fmla="*/ 59219 h 61150"/>
                <a:gd name="connsiteX1" fmla="*/ 4828 w 6436"/>
                <a:gd name="connsiteY1" fmla="*/ 4828 h 61150"/>
              </a:gdLst>
              <a:ahLst/>
              <a:cxnLst>
                <a:cxn ang="0">
                  <a:pos x="connsiteX0" y="connsiteY0"/>
                </a:cxn>
                <a:cxn ang="0">
                  <a:pos x="connsiteX1" y="connsiteY1"/>
                </a:cxn>
              </a:cxnLst>
              <a:rect l="l" t="t" r="r" b="b"/>
              <a:pathLst>
                <a:path w="6436" h="61150">
                  <a:moveTo>
                    <a:pt x="4828" y="59219"/>
                  </a:moveTo>
                  <a:lnTo>
                    <a:pt x="4828" y="4828"/>
                  </a:lnTo>
                </a:path>
              </a:pathLst>
            </a:custGeom>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2206A759-AF12-408C-BCD7-5B6963E5EAEC}"/>
                </a:ext>
              </a:extLst>
            </p:cNvPr>
            <p:cNvSpPr/>
            <p:nvPr/>
          </p:nvSpPr>
          <p:spPr>
            <a:xfrm>
              <a:off x="5602749" y="5873545"/>
              <a:ext cx="19401" cy="19401"/>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45123087-6041-46EC-8A96-EFA78CC0342E}"/>
                </a:ext>
              </a:extLst>
            </p:cNvPr>
            <p:cNvSpPr/>
            <p:nvPr/>
          </p:nvSpPr>
          <p:spPr>
            <a:xfrm>
              <a:off x="5602749" y="5893500"/>
              <a:ext cx="19401" cy="19401"/>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C4EFEC1A-EF37-4BA3-B528-18C1D6B1D5C7}"/>
                </a:ext>
              </a:extLst>
            </p:cNvPr>
            <p:cNvSpPr/>
            <p:nvPr/>
          </p:nvSpPr>
          <p:spPr>
            <a:xfrm>
              <a:off x="5649589" y="5856916"/>
              <a:ext cx="30487" cy="30487"/>
            </a:xfrm>
            <a:custGeom>
              <a:avLst/>
              <a:gdLst>
                <a:gd name="connsiteX0" fmla="*/ 4828 w 35402"/>
                <a:gd name="connsiteY0" fmla="*/ 4828 h 35402"/>
                <a:gd name="connsiteX1" fmla="*/ 33150 w 35402"/>
                <a:gd name="connsiteY1" fmla="*/ 4828 h 35402"/>
                <a:gd name="connsiteX2" fmla="*/ 33150 w 35402"/>
                <a:gd name="connsiteY2" fmla="*/ 33150 h 35402"/>
                <a:gd name="connsiteX3" fmla="*/ 4828 w 35402"/>
                <a:gd name="connsiteY3" fmla="*/ 33150 h 35402"/>
              </a:gdLst>
              <a:ahLst/>
              <a:cxnLst>
                <a:cxn ang="0">
                  <a:pos x="connsiteX0" y="connsiteY0"/>
                </a:cxn>
                <a:cxn ang="0">
                  <a:pos x="connsiteX1" y="connsiteY1"/>
                </a:cxn>
                <a:cxn ang="0">
                  <a:pos x="connsiteX2" y="connsiteY2"/>
                </a:cxn>
                <a:cxn ang="0">
                  <a:pos x="connsiteX3" y="connsiteY3"/>
                </a:cxn>
              </a:cxnLst>
              <a:rect l="l" t="t" r="r" b="b"/>
              <a:pathLst>
                <a:path w="35402" h="35402">
                  <a:moveTo>
                    <a:pt x="4828" y="4828"/>
                  </a:moveTo>
                  <a:lnTo>
                    <a:pt x="33150" y="4828"/>
                  </a:lnTo>
                  <a:lnTo>
                    <a:pt x="33150" y="33150"/>
                  </a:lnTo>
                  <a:lnTo>
                    <a:pt x="4828" y="33150"/>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CADD9F21-C0FB-44B4-949C-B5BAE281FEA0}"/>
                </a:ext>
              </a:extLst>
            </p:cNvPr>
            <p:cNvSpPr/>
            <p:nvPr/>
          </p:nvSpPr>
          <p:spPr>
            <a:xfrm>
              <a:off x="5622981" y="5893500"/>
              <a:ext cx="19401" cy="19401"/>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8EFB4789-89C0-49DE-ADD5-40900F86362D}"/>
                </a:ext>
              </a:extLst>
            </p:cNvPr>
            <p:cNvSpPr/>
            <p:nvPr/>
          </p:nvSpPr>
          <p:spPr>
            <a:xfrm>
              <a:off x="5577805" y="5913733"/>
              <a:ext cx="88690" cy="8314"/>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EDACA592-C098-43A2-9CC6-A35CAAD633AF}"/>
                </a:ext>
              </a:extLst>
            </p:cNvPr>
            <p:cNvSpPr/>
            <p:nvPr/>
          </p:nvSpPr>
          <p:spPr>
            <a:xfrm>
              <a:off x="5614389" y="5925928"/>
              <a:ext cx="16630" cy="19401"/>
            </a:xfrm>
            <a:custGeom>
              <a:avLst/>
              <a:gdLst>
                <a:gd name="connsiteX0" fmla="*/ 4828 w 19310"/>
                <a:gd name="connsiteY0" fmla="*/ 4828 h 22529"/>
                <a:gd name="connsiteX1" fmla="*/ 15127 w 19310"/>
                <a:gd name="connsiteY1" fmla="*/ 4828 h 22529"/>
                <a:gd name="connsiteX2" fmla="*/ 15127 w 19310"/>
                <a:gd name="connsiteY2" fmla="*/ 20598 h 22529"/>
                <a:gd name="connsiteX3" fmla="*/ 4828 w 19310"/>
                <a:gd name="connsiteY3" fmla="*/ 20598 h 22529"/>
              </a:gdLst>
              <a:ahLst/>
              <a:cxnLst>
                <a:cxn ang="0">
                  <a:pos x="connsiteX0" y="connsiteY0"/>
                </a:cxn>
                <a:cxn ang="0">
                  <a:pos x="connsiteX1" y="connsiteY1"/>
                </a:cxn>
                <a:cxn ang="0">
                  <a:pos x="connsiteX2" y="connsiteY2"/>
                </a:cxn>
                <a:cxn ang="0">
                  <a:pos x="connsiteX3" y="connsiteY3"/>
                </a:cxn>
              </a:cxnLst>
              <a:rect l="l" t="t" r="r" b="b"/>
              <a:pathLst>
                <a:path w="19310" h="22529">
                  <a:moveTo>
                    <a:pt x="4828" y="4828"/>
                  </a:moveTo>
                  <a:lnTo>
                    <a:pt x="15127" y="4828"/>
                  </a:lnTo>
                  <a:lnTo>
                    <a:pt x="15127" y="20598"/>
                  </a:lnTo>
                  <a:lnTo>
                    <a:pt x="4828" y="20598"/>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CD166D6D-7779-4F5C-BDC2-B25E39D6729B}"/>
                </a:ext>
              </a:extLst>
            </p:cNvPr>
            <p:cNvSpPr/>
            <p:nvPr/>
          </p:nvSpPr>
          <p:spPr>
            <a:xfrm>
              <a:off x="5598868" y="5938400"/>
              <a:ext cx="47117" cy="11086"/>
            </a:xfrm>
            <a:custGeom>
              <a:avLst/>
              <a:gdLst>
                <a:gd name="connsiteX0" fmla="*/ 4828 w 54713"/>
                <a:gd name="connsiteY0" fmla="*/ 4828 h 12873"/>
                <a:gd name="connsiteX1" fmla="*/ 50851 w 54713"/>
                <a:gd name="connsiteY1" fmla="*/ 4828 h 12873"/>
                <a:gd name="connsiteX2" fmla="*/ 50851 w 54713"/>
                <a:gd name="connsiteY2" fmla="*/ 10621 h 12873"/>
                <a:gd name="connsiteX3" fmla="*/ 4828 w 54713"/>
                <a:gd name="connsiteY3" fmla="*/ 10621 h 12873"/>
              </a:gdLst>
              <a:ahLst/>
              <a:cxnLst>
                <a:cxn ang="0">
                  <a:pos x="connsiteX0" y="connsiteY0"/>
                </a:cxn>
                <a:cxn ang="0">
                  <a:pos x="connsiteX1" y="connsiteY1"/>
                </a:cxn>
                <a:cxn ang="0">
                  <a:pos x="connsiteX2" y="connsiteY2"/>
                </a:cxn>
                <a:cxn ang="0">
                  <a:pos x="connsiteX3" y="connsiteY3"/>
                </a:cxn>
              </a:cxnLst>
              <a:rect l="l" t="t" r="r" b="b"/>
              <a:pathLst>
                <a:path w="54713" h="12873">
                  <a:moveTo>
                    <a:pt x="4828" y="4828"/>
                  </a:moveTo>
                  <a:lnTo>
                    <a:pt x="50851" y="4828"/>
                  </a:lnTo>
                  <a:lnTo>
                    <a:pt x="50851" y="10621"/>
                  </a:lnTo>
                  <a:lnTo>
                    <a:pt x="4828" y="10621"/>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9E19B9A0-E5FF-467D-85A3-DA0DC0144C4E}"/>
                </a:ext>
              </a:extLst>
            </p:cNvPr>
            <p:cNvSpPr/>
            <p:nvPr/>
          </p:nvSpPr>
          <p:spPr>
            <a:xfrm>
              <a:off x="5576973" y="5863845"/>
              <a:ext cx="91462" cy="69289"/>
            </a:xfrm>
            <a:custGeom>
              <a:avLst/>
              <a:gdLst>
                <a:gd name="connsiteX0" fmla="*/ 76921 w 106208"/>
                <a:gd name="connsiteY0" fmla="*/ 4828 h 80461"/>
                <a:gd name="connsiteX1" fmla="*/ 10943 w 106208"/>
                <a:gd name="connsiteY1" fmla="*/ 4828 h 80461"/>
                <a:gd name="connsiteX2" fmla="*/ 4828 w 106208"/>
                <a:gd name="connsiteY2" fmla="*/ 10943 h 80461"/>
                <a:gd name="connsiteX3" fmla="*/ 4828 w 106208"/>
                <a:gd name="connsiteY3" fmla="*/ 69840 h 80461"/>
                <a:gd name="connsiteX4" fmla="*/ 10943 w 106208"/>
                <a:gd name="connsiteY4" fmla="*/ 75955 h 80461"/>
                <a:gd name="connsiteX5" fmla="*/ 96232 w 106208"/>
                <a:gd name="connsiteY5" fmla="*/ 76277 h 80461"/>
                <a:gd name="connsiteX6" fmla="*/ 102347 w 106208"/>
                <a:gd name="connsiteY6" fmla="*/ 70162 h 80461"/>
                <a:gd name="connsiteX7" fmla="*/ 102025 w 106208"/>
                <a:gd name="connsiteY7" fmla="*/ 37334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08" h="80461">
                  <a:moveTo>
                    <a:pt x="76921" y="4828"/>
                  </a:moveTo>
                  <a:lnTo>
                    <a:pt x="10943" y="4828"/>
                  </a:lnTo>
                  <a:cubicBezTo>
                    <a:pt x="7724" y="4828"/>
                    <a:pt x="4828" y="7402"/>
                    <a:pt x="4828" y="10943"/>
                  </a:cubicBezTo>
                  <a:lnTo>
                    <a:pt x="4828" y="69840"/>
                  </a:lnTo>
                  <a:cubicBezTo>
                    <a:pt x="4828" y="73059"/>
                    <a:pt x="7402" y="75955"/>
                    <a:pt x="10943" y="75955"/>
                  </a:cubicBezTo>
                  <a:lnTo>
                    <a:pt x="96232" y="76277"/>
                  </a:lnTo>
                  <a:cubicBezTo>
                    <a:pt x="99450" y="76277"/>
                    <a:pt x="102347" y="73702"/>
                    <a:pt x="102347" y="70162"/>
                  </a:cubicBezTo>
                  <a:lnTo>
                    <a:pt x="102025" y="37334"/>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CAB70E95-BC9F-498A-AB39-A4E402DAC675}"/>
                </a:ext>
              </a:extLst>
            </p:cNvPr>
            <p:cNvSpPr/>
            <p:nvPr/>
          </p:nvSpPr>
          <p:spPr>
            <a:xfrm>
              <a:off x="5984395" y="5873545"/>
              <a:ext cx="19401" cy="19401"/>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BBD20DA9-6CAB-453A-8C8C-8FF98F7EBBA9}"/>
                </a:ext>
              </a:extLst>
            </p:cNvPr>
            <p:cNvSpPr/>
            <p:nvPr/>
          </p:nvSpPr>
          <p:spPr>
            <a:xfrm>
              <a:off x="5984395" y="5893500"/>
              <a:ext cx="19401" cy="19401"/>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708F5238-2A02-4766-A95B-4C1E87739C28}"/>
                </a:ext>
              </a:extLst>
            </p:cNvPr>
            <p:cNvSpPr/>
            <p:nvPr/>
          </p:nvSpPr>
          <p:spPr>
            <a:xfrm>
              <a:off x="6030957" y="5856916"/>
              <a:ext cx="30487" cy="30487"/>
            </a:xfrm>
            <a:custGeom>
              <a:avLst/>
              <a:gdLst>
                <a:gd name="connsiteX0" fmla="*/ 4828 w 35402"/>
                <a:gd name="connsiteY0" fmla="*/ 4828 h 35402"/>
                <a:gd name="connsiteX1" fmla="*/ 33150 w 35402"/>
                <a:gd name="connsiteY1" fmla="*/ 4828 h 35402"/>
                <a:gd name="connsiteX2" fmla="*/ 33150 w 35402"/>
                <a:gd name="connsiteY2" fmla="*/ 33150 h 35402"/>
                <a:gd name="connsiteX3" fmla="*/ 4828 w 35402"/>
                <a:gd name="connsiteY3" fmla="*/ 33150 h 35402"/>
              </a:gdLst>
              <a:ahLst/>
              <a:cxnLst>
                <a:cxn ang="0">
                  <a:pos x="connsiteX0" y="connsiteY0"/>
                </a:cxn>
                <a:cxn ang="0">
                  <a:pos x="connsiteX1" y="connsiteY1"/>
                </a:cxn>
                <a:cxn ang="0">
                  <a:pos x="connsiteX2" y="connsiteY2"/>
                </a:cxn>
                <a:cxn ang="0">
                  <a:pos x="connsiteX3" y="connsiteY3"/>
                </a:cxn>
              </a:cxnLst>
              <a:rect l="l" t="t" r="r" b="b"/>
              <a:pathLst>
                <a:path w="35402" h="35402">
                  <a:moveTo>
                    <a:pt x="4828" y="4828"/>
                  </a:moveTo>
                  <a:lnTo>
                    <a:pt x="33150" y="4828"/>
                  </a:lnTo>
                  <a:lnTo>
                    <a:pt x="33150" y="33150"/>
                  </a:lnTo>
                  <a:lnTo>
                    <a:pt x="4828" y="33150"/>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E202BAD3-1A40-4E64-9C5A-FC699D01AB53}"/>
                </a:ext>
              </a:extLst>
            </p:cNvPr>
            <p:cNvSpPr/>
            <p:nvPr/>
          </p:nvSpPr>
          <p:spPr>
            <a:xfrm>
              <a:off x="6004627" y="5893500"/>
              <a:ext cx="19401" cy="19401"/>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48603CDC-21F7-4A1A-A088-28C0E774E891}"/>
                </a:ext>
              </a:extLst>
            </p:cNvPr>
            <p:cNvSpPr/>
            <p:nvPr/>
          </p:nvSpPr>
          <p:spPr>
            <a:xfrm>
              <a:off x="5959451" y="5913733"/>
              <a:ext cx="88690" cy="8314"/>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2AA8DA71-FC50-4CA2-BED7-09D3D05D24C3}"/>
                </a:ext>
              </a:extLst>
            </p:cNvPr>
            <p:cNvSpPr/>
            <p:nvPr/>
          </p:nvSpPr>
          <p:spPr>
            <a:xfrm>
              <a:off x="5996035" y="5925928"/>
              <a:ext cx="16630" cy="19401"/>
            </a:xfrm>
            <a:custGeom>
              <a:avLst/>
              <a:gdLst>
                <a:gd name="connsiteX0" fmla="*/ 4828 w 19310"/>
                <a:gd name="connsiteY0" fmla="*/ 4828 h 22529"/>
                <a:gd name="connsiteX1" fmla="*/ 15127 w 19310"/>
                <a:gd name="connsiteY1" fmla="*/ 4828 h 22529"/>
                <a:gd name="connsiteX2" fmla="*/ 15127 w 19310"/>
                <a:gd name="connsiteY2" fmla="*/ 20598 h 22529"/>
                <a:gd name="connsiteX3" fmla="*/ 4828 w 19310"/>
                <a:gd name="connsiteY3" fmla="*/ 20598 h 22529"/>
              </a:gdLst>
              <a:ahLst/>
              <a:cxnLst>
                <a:cxn ang="0">
                  <a:pos x="connsiteX0" y="connsiteY0"/>
                </a:cxn>
                <a:cxn ang="0">
                  <a:pos x="connsiteX1" y="connsiteY1"/>
                </a:cxn>
                <a:cxn ang="0">
                  <a:pos x="connsiteX2" y="connsiteY2"/>
                </a:cxn>
                <a:cxn ang="0">
                  <a:pos x="connsiteX3" y="connsiteY3"/>
                </a:cxn>
              </a:cxnLst>
              <a:rect l="l" t="t" r="r" b="b"/>
              <a:pathLst>
                <a:path w="19310" h="22529">
                  <a:moveTo>
                    <a:pt x="4828" y="4828"/>
                  </a:moveTo>
                  <a:lnTo>
                    <a:pt x="15127" y="4828"/>
                  </a:lnTo>
                  <a:lnTo>
                    <a:pt x="15127" y="20598"/>
                  </a:lnTo>
                  <a:lnTo>
                    <a:pt x="4828" y="20598"/>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1151A855-392F-49E9-994A-69A9D55E2919}"/>
                </a:ext>
              </a:extLst>
            </p:cNvPr>
            <p:cNvSpPr/>
            <p:nvPr/>
          </p:nvSpPr>
          <p:spPr>
            <a:xfrm>
              <a:off x="5980514" y="5938400"/>
              <a:ext cx="47117" cy="11086"/>
            </a:xfrm>
            <a:custGeom>
              <a:avLst/>
              <a:gdLst>
                <a:gd name="connsiteX0" fmla="*/ 4828 w 54713"/>
                <a:gd name="connsiteY0" fmla="*/ 4828 h 12873"/>
                <a:gd name="connsiteX1" fmla="*/ 50851 w 54713"/>
                <a:gd name="connsiteY1" fmla="*/ 4828 h 12873"/>
                <a:gd name="connsiteX2" fmla="*/ 50851 w 54713"/>
                <a:gd name="connsiteY2" fmla="*/ 10621 h 12873"/>
                <a:gd name="connsiteX3" fmla="*/ 4828 w 54713"/>
                <a:gd name="connsiteY3" fmla="*/ 10621 h 12873"/>
              </a:gdLst>
              <a:ahLst/>
              <a:cxnLst>
                <a:cxn ang="0">
                  <a:pos x="connsiteX0" y="connsiteY0"/>
                </a:cxn>
                <a:cxn ang="0">
                  <a:pos x="connsiteX1" y="connsiteY1"/>
                </a:cxn>
                <a:cxn ang="0">
                  <a:pos x="connsiteX2" y="connsiteY2"/>
                </a:cxn>
                <a:cxn ang="0">
                  <a:pos x="connsiteX3" y="connsiteY3"/>
                </a:cxn>
              </a:cxnLst>
              <a:rect l="l" t="t" r="r" b="b"/>
              <a:pathLst>
                <a:path w="54713" h="12873">
                  <a:moveTo>
                    <a:pt x="4828" y="4828"/>
                  </a:moveTo>
                  <a:lnTo>
                    <a:pt x="50851" y="4828"/>
                  </a:lnTo>
                  <a:lnTo>
                    <a:pt x="50851" y="10621"/>
                  </a:lnTo>
                  <a:lnTo>
                    <a:pt x="4828" y="10621"/>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6959DF84-C441-4F1F-8398-E1CFEFB160FF}"/>
                </a:ext>
              </a:extLst>
            </p:cNvPr>
            <p:cNvSpPr/>
            <p:nvPr/>
          </p:nvSpPr>
          <p:spPr>
            <a:xfrm>
              <a:off x="5958619" y="5863845"/>
              <a:ext cx="91462" cy="69289"/>
            </a:xfrm>
            <a:custGeom>
              <a:avLst/>
              <a:gdLst>
                <a:gd name="connsiteX0" fmla="*/ 76921 w 106208"/>
                <a:gd name="connsiteY0" fmla="*/ 4828 h 80461"/>
                <a:gd name="connsiteX1" fmla="*/ 10943 w 106208"/>
                <a:gd name="connsiteY1" fmla="*/ 4828 h 80461"/>
                <a:gd name="connsiteX2" fmla="*/ 4828 w 106208"/>
                <a:gd name="connsiteY2" fmla="*/ 10943 h 80461"/>
                <a:gd name="connsiteX3" fmla="*/ 4828 w 106208"/>
                <a:gd name="connsiteY3" fmla="*/ 69840 h 80461"/>
                <a:gd name="connsiteX4" fmla="*/ 10943 w 106208"/>
                <a:gd name="connsiteY4" fmla="*/ 75955 h 80461"/>
                <a:gd name="connsiteX5" fmla="*/ 96232 w 106208"/>
                <a:gd name="connsiteY5" fmla="*/ 76277 h 80461"/>
                <a:gd name="connsiteX6" fmla="*/ 102347 w 106208"/>
                <a:gd name="connsiteY6" fmla="*/ 70162 h 80461"/>
                <a:gd name="connsiteX7" fmla="*/ 102025 w 106208"/>
                <a:gd name="connsiteY7" fmla="*/ 37334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08" h="80461">
                  <a:moveTo>
                    <a:pt x="76921" y="4828"/>
                  </a:moveTo>
                  <a:lnTo>
                    <a:pt x="10943" y="4828"/>
                  </a:lnTo>
                  <a:cubicBezTo>
                    <a:pt x="7724" y="4828"/>
                    <a:pt x="4828" y="7402"/>
                    <a:pt x="4828" y="10943"/>
                  </a:cubicBezTo>
                  <a:lnTo>
                    <a:pt x="4828" y="69840"/>
                  </a:lnTo>
                  <a:cubicBezTo>
                    <a:pt x="4828" y="73059"/>
                    <a:pt x="7402" y="75955"/>
                    <a:pt x="10943" y="75955"/>
                  </a:cubicBezTo>
                  <a:lnTo>
                    <a:pt x="96232" y="76277"/>
                  </a:lnTo>
                  <a:cubicBezTo>
                    <a:pt x="99450" y="76277"/>
                    <a:pt x="102347" y="73702"/>
                    <a:pt x="102347" y="70162"/>
                  </a:cubicBezTo>
                  <a:lnTo>
                    <a:pt x="102025" y="37334"/>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6EE4CCC8-3AC7-4218-B4AE-7E113AEDA379}"/>
                </a:ext>
              </a:extLst>
            </p:cNvPr>
            <p:cNvSpPr/>
            <p:nvPr/>
          </p:nvSpPr>
          <p:spPr>
            <a:xfrm>
              <a:off x="5790938" y="5881583"/>
              <a:ext cx="19401" cy="19401"/>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44E0352F-8809-435F-9E04-F315B7A22316}"/>
                </a:ext>
              </a:extLst>
            </p:cNvPr>
            <p:cNvSpPr/>
            <p:nvPr/>
          </p:nvSpPr>
          <p:spPr>
            <a:xfrm>
              <a:off x="5790938" y="5901538"/>
              <a:ext cx="19401" cy="19401"/>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A4BD8210-7F5C-4490-8036-AFCF20EDBC8E}"/>
                </a:ext>
              </a:extLst>
            </p:cNvPr>
            <p:cNvSpPr/>
            <p:nvPr/>
          </p:nvSpPr>
          <p:spPr>
            <a:xfrm>
              <a:off x="5837501" y="5864676"/>
              <a:ext cx="30487" cy="30487"/>
            </a:xfrm>
            <a:custGeom>
              <a:avLst/>
              <a:gdLst>
                <a:gd name="connsiteX0" fmla="*/ 4828 w 35402"/>
                <a:gd name="connsiteY0" fmla="*/ 4828 h 35402"/>
                <a:gd name="connsiteX1" fmla="*/ 33150 w 35402"/>
                <a:gd name="connsiteY1" fmla="*/ 4828 h 35402"/>
                <a:gd name="connsiteX2" fmla="*/ 33150 w 35402"/>
                <a:gd name="connsiteY2" fmla="*/ 33150 h 35402"/>
                <a:gd name="connsiteX3" fmla="*/ 4828 w 35402"/>
                <a:gd name="connsiteY3" fmla="*/ 33150 h 35402"/>
              </a:gdLst>
              <a:ahLst/>
              <a:cxnLst>
                <a:cxn ang="0">
                  <a:pos x="connsiteX0" y="connsiteY0"/>
                </a:cxn>
                <a:cxn ang="0">
                  <a:pos x="connsiteX1" y="connsiteY1"/>
                </a:cxn>
                <a:cxn ang="0">
                  <a:pos x="connsiteX2" y="connsiteY2"/>
                </a:cxn>
                <a:cxn ang="0">
                  <a:pos x="connsiteX3" y="connsiteY3"/>
                </a:cxn>
              </a:cxnLst>
              <a:rect l="l" t="t" r="r" b="b"/>
              <a:pathLst>
                <a:path w="35402" h="35402">
                  <a:moveTo>
                    <a:pt x="4828" y="4828"/>
                  </a:moveTo>
                  <a:lnTo>
                    <a:pt x="33150" y="4828"/>
                  </a:lnTo>
                  <a:lnTo>
                    <a:pt x="33150" y="33150"/>
                  </a:lnTo>
                  <a:lnTo>
                    <a:pt x="4828" y="33150"/>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26294BCE-C424-42B3-A54F-0A72683BB71A}"/>
                </a:ext>
              </a:extLst>
            </p:cNvPr>
            <p:cNvSpPr/>
            <p:nvPr/>
          </p:nvSpPr>
          <p:spPr>
            <a:xfrm>
              <a:off x="5811171" y="5901538"/>
              <a:ext cx="19401" cy="19401"/>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5495B991-0CE7-4D7A-AB89-AEBFAF888802}"/>
                </a:ext>
              </a:extLst>
            </p:cNvPr>
            <p:cNvSpPr/>
            <p:nvPr/>
          </p:nvSpPr>
          <p:spPr>
            <a:xfrm>
              <a:off x="5761283" y="5926205"/>
              <a:ext cx="97005" cy="16630"/>
            </a:xfrm>
            <a:custGeom>
              <a:avLst/>
              <a:gdLst>
                <a:gd name="connsiteX0" fmla="*/ 4828 w 112645"/>
                <a:gd name="connsiteY0" fmla="*/ 4828 h 19310"/>
                <a:gd name="connsiteX1" fmla="*/ 4828 w 112645"/>
                <a:gd name="connsiteY1" fmla="*/ 12552 h 19310"/>
                <a:gd name="connsiteX2" fmla="*/ 5150 w 112645"/>
                <a:gd name="connsiteY2" fmla="*/ 12874 h 19310"/>
                <a:gd name="connsiteX3" fmla="*/ 10943 w 112645"/>
                <a:gd name="connsiteY3" fmla="*/ 15770 h 19310"/>
                <a:gd name="connsiteX4" fmla="*/ 105243 w 112645"/>
                <a:gd name="connsiteY4" fmla="*/ 15770 h 19310"/>
                <a:gd name="connsiteX5" fmla="*/ 110071 w 112645"/>
                <a:gd name="connsiteY5" fmla="*/ 13196 h 19310"/>
                <a:gd name="connsiteX6" fmla="*/ 110715 w 112645"/>
                <a:gd name="connsiteY6" fmla="*/ 12552 h 19310"/>
                <a:gd name="connsiteX7" fmla="*/ 110715 w 112645"/>
                <a:gd name="connsiteY7" fmla="*/ 4828 h 19310"/>
                <a:gd name="connsiteX8" fmla="*/ 4828 w 112645"/>
                <a:gd name="connsiteY8" fmla="*/ 4828 h 1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9310">
                  <a:moveTo>
                    <a:pt x="4828" y="4828"/>
                  </a:moveTo>
                  <a:lnTo>
                    <a:pt x="4828" y="12552"/>
                  </a:lnTo>
                  <a:lnTo>
                    <a:pt x="5150" y="12874"/>
                  </a:lnTo>
                  <a:cubicBezTo>
                    <a:pt x="6759" y="14805"/>
                    <a:pt x="9012" y="15770"/>
                    <a:pt x="10943" y="15770"/>
                  </a:cubicBezTo>
                  <a:lnTo>
                    <a:pt x="105243" y="15770"/>
                  </a:lnTo>
                  <a:cubicBezTo>
                    <a:pt x="107174" y="15770"/>
                    <a:pt x="108783" y="14805"/>
                    <a:pt x="110071" y="13196"/>
                  </a:cubicBezTo>
                  <a:lnTo>
                    <a:pt x="110715" y="12552"/>
                  </a:lnTo>
                  <a:lnTo>
                    <a:pt x="110715" y="4828"/>
                  </a:lnTo>
                  <a:lnTo>
                    <a:pt x="4828" y="4828"/>
                  </a:ln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58" name="Freeform: Shape 157">
              <a:extLst>
                <a:ext uri="{FF2B5EF4-FFF2-40B4-BE49-F238E27FC236}">
                  <a16:creationId xmlns:a16="http://schemas.microsoft.com/office/drawing/2014/main" id="{B206E9A6-50BE-4765-9F3F-4E567F11D52C}"/>
                </a:ext>
              </a:extLst>
            </p:cNvPr>
            <p:cNvSpPr/>
            <p:nvPr/>
          </p:nvSpPr>
          <p:spPr>
            <a:xfrm>
              <a:off x="5770706" y="5870496"/>
              <a:ext cx="80376" cy="60975"/>
            </a:xfrm>
            <a:custGeom>
              <a:avLst/>
              <a:gdLst>
                <a:gd name="connsiteX0" fmla="*/ 70162 w 93334"/>
                <a:gd name="connsiteY0" fmla="*/ 4828 h 70805"/>
                <a:gd name="connsiteX1" fmla="*/ 4828 w 93334"/>
                <a:gd name="connsiteY1" fmla="*/ 4828 h 70805"/>
                <a:gd name="connsiteX2" fmla="*/ 4828 w 93334"/>
                <a:gd name="connsiteY2" fmla="*/ 67909 h 70805"/>
                <a:gd name="connsiteX3" fmla="*/ 88829 w 93334"/>
                <a:gd name="connsiteY3" fmla="*/ 67909 h 70805"/>
                <a:gd name="connsiteX4" fmla="*/ 88829 w 93334"/>
                <a:gd name="connsiteY4" fmla="*/ 38943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70805">
                  <a:moveTo>
                    <a:pt x="70162" y="4828"/>
                  </a:moveTo>
                  <a:lnTo>
                    <a:pt x="4828" y="4828"/>
                  </a:lnTo>
                  <a:lnTo>
                    <a:pt x="4828" y="67909"/>
                  </a:lnTo>
                  <a:lnTo>
                    <a:pt x="88829" y="67909"/>
                  </a:lnTo>
                  <a:lnTo>
                    <a:pt x="88829" y="38943"/>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9" name="Graphic 5051">
            <a:extLst>
              <a:ext uri="{FF2B5EF4-FFF2-40B4-BE49-F238E27FC236}">
                <a16:creationId xmlns:a16="http://schemas.microsoft.com/office/drawing/2014/main" id="{F2139084-40F8-4E9A-8FEC-6E7BD3E018A8}"/>
              </a:ext>
            </a:extLst>
          </p:cNvPr>
          <p:cNvGrpSpPr/>
          <p:nvPr/>
        </p:nvGrpSpPr>
        <p:grpSpPr>
          <a:xfrm>
            <a:off x="4157497" y="492064"/>
            <a:ext cx="413405" cy="413405"/>
            <a:chOff x="19077961" y="-1333500"/>
            <a:chExt cx="1905000" cy="1905000"/>
          </a:xfrm>
        </p:grpSpPr>
        <p:sp>
          <p:nvSpPr>
            <p:cNvPr id="160" name="Freeform: Shape 159">
              <a:extLst>
                <a:ext uri="{FF2B5EF4-FFF2-40B4-BE49-F238E27FC236}">
                  <a16:creationId xmlns:a16="http://schemas.microsoft.com/office/drawing/2014/main" id="{1A36B087-61FF-4F7F-960F-003B7963F542}"/>
                </a:ext>
              </a:extLst>
            </p:cNvPr>
            <p:cNvSpPr/>
            <p:nvPr/>
          </p:nvSpPr>
          <p:spPr>
            <a:xfrm>
              <a:off x="19563736" y="-824388"/>
              <a:ext cx="950023" cy="133220"/>
            </a:xfrm>
            <a:custGeom>
              <a:avLst/>
              <a:gdLst>
                <a:gd name="connsiteX0" fmla="*/ 0 w 950023"/>
                <a:gd name="connsiteY0" fmla="*/ 0 h 133220"/>
                <a:gd name="connsiteX1" fmla="*/ 192977 w 950023"/>
                <a:gd name="connsiteY1" fmla="*/ 108204 h 133220"/>
                <a:gd name="connsiteX2" fmla="*/ 476060 w 950023"/>
                <a:gd name="connsiteY2" fmla="*/ 133160 h 133220"/>
                <a:gd name="connsiteX3" fmla="*/ 718757 w 950023"/>
                <a:gd name="connsiteY3" fmla="*/ 115443 h 133220"/>
                <a:gd name="connsiteX4" fmla="*/ 950024 w 950023"/>
                <a:gd name="connsiteY4" fmla="*/ 13240 h 13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3" h="133220">
                  <a:moveTo>
                    <a:pt x="0" y="0"/>
                  </a:moveTo>
                  <a:cubicBezTo>
                    <a:pt x="0" y="44482"/>
                    <a:pt x="73533" y="84011"/>
                    <a:pt x="192977" y="108204"/>
                  </a:cubicBezTo>
                  <a:cubicBezTo>
                    <a:pt x="286307" y="125672"/>
                    <a:pt x="381113" y="134029"/>
                    <a:pt x="476060" y="133160"/>
                  </a:cubicBezTo>
                  <a:cubicBezTo>
                    <a:pt x="557298" y="133631"/>
                    <a:pt x="638448" y="127707"/>
                    <a:pt x="718757" y="115443"/>
                  </a:cubicBezTo>
                  <a:cubicBezTo>
                    <a:pt x="848868" y="94678"/>
                    <a:pt x="935546" y="57055"/>
                    <a:pt x="950024" y="13240"/>
                  </a:cubicBez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61" name="Freeform: Shape 160">
              <a:extLst>
                <a:ext uri="{FF2B5EF4-FFF2-40B4-BE49-F238E27FC236}">
                  <a16:creationId xmlns:a16="http://schemas.microsoft.com/office/drawing/2014/main" id="{D7402122-21CC-402F-A4E5-82885E6B55A4}"/>
                </a:ext>
              </a:extLst>
            </p:cNvPr>
            <p:cNvSpPr/>
            <p:nvPr/>
          </p:nvSpPr>
          <p:spPr>
            <a:xfrm>
              <a:off x="19669177" y="-1026985"/>
              <a:ext cx="715899" cy="1291970"/>
            </a:xfrm>
            <a:custGeom>
              <a:avLst/>
              <a:gdLst>
                <a:gd name="connsiteX0" fmla="*/ 715899 w 715899"/>
                <a:gd name="connsiteY0" fmla="*/ 645986 h 1291970"/>
                <a:gd name="connsiteX1" fmla="*/ 357949 w 715899"/>
                <a:gd name="connsiteY1" fmla="*/ 1291971 h 1291970"/>
                <a:gd name="connsiteX2" fmla="*/ 0 w 715899"/>
                <a:gd name="connsiteY2" fmla="*/ 645986 h 1291970"/>
                <a:gd name="connsiteX3" fmla="*/ 357949 w 715899"/>
                <a:gd name="connsiteY3" fmla="*/ 0 h 1291970"/>
                <a:gd name="connsiteX4" fmla="*/ 715899 w 715899"/>
                <a:gd name="connsiteY4" fmla="*/ 645986 h 1291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99" h="1291970">
                  <a:moveTo>
                    <a:pt x="715899" y="645986"/>
                  </a:moveTo>
                  <a:cubicBezTo>
                    <a:pt x="715899" y="1002753"/>
                    <a:pt x="555640" y="1291971"/>
                    <a:pt x="357949" y="1291971"/>
                  </a:cubicBezTo>
                  <a:cubicBezTo>
                    <a:pt x="160259" y="1291971"/>
                    <a:pt x="0" y="1002754"/>
                    <a:pt x="0" y="645986"/>
                  </a:cubicBezTo>
                  <a:cubicBezTo>
                    <a:pt x="0" y="289218"/>
                    <a:pt x="160259" y="0"/>
                    <a:pt x="357949" y="0"/>
                  </a:cubicBezTo>
                  <a:cubicBezTo>
                    <a:pt x="555640" y="0"/>
                    <a:pt x="715899" y="289218"/>
                    <a:pt x="715899" y="645986"/>
                  </a:cubicBezTo>
                  <a:close/>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62" name="Freeform: Shape 161">
              <a:extLst>
                <a:ext uri="{FF2B5EF4-FFF2-40B4-BE49-F238E27FC236}">
                  <a16:creationId xmlns:a16="http://schemas.microsoft.com/office/drawing/2014/main" id="{3123B48D-3575-4AF1-945D-6830D676E877}"/>
                </a:ext>
              </a:extLst>
            </p:cNvPr>
            <p:cNvSpPr/>
            <p:nvPr/>
          </p:nvSpPr>
          <p:spPr>
            <a:xfrm>
              <a:off x="19383523" y="-381000"/>
              <a:ext cx="1292828" cy="9525"/>
            </a:xfrm>
            <a:custGeom>
              <a:avLst/>
              <a:gdLst>
                <a:gd name="connsiteX0" fmla="*/ 0 w 1292828"/>
                <a:gd name="connsiteY0" fmla="*/ 0 h 9525"/>
                <a:gd name="connsiteX1" fmla="*/ 1292828 w 1292828"/>
                <a:gd name="connsiteY1" fmla="*/ 0 h 9525"/>
              </a:gdLst>
              <a:ahLst/>
              <a:cxnLst>
                <a:cxn ang="0">
                  <a:pos x="connsiteX0" y="connsiteY0"/>
                </a:cxn>
                <a:cxn ang="0">
                  <a:pos x="connsiteX1" y="connsiteY1"/>
                </a:cxn>
              </a:cxnLst>
              <a:rect l="l" t="t" r="r" b="b"/>
              <a:pathLst>
                <a:path w="1292828" h="9525">
                  <a:moveTo>
                    <a:pt x="0" y="0"/>
                  </a:moveTo>
                  <a:lnTo>
                    <a:pt x="1292828" y="0"/>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63" name="Freeform: Shape 162">
              <a:extLst>
                <a:ext uri="{FF2B5EF4-FFF2-40B4-BE49-F238E27FC236}">
                  <a16:creationId xmlns:a16="http://schemas.microsoft.com/office/drawing/2014/main" id="{C9B3619A-4CC5-4D08-A7DB-38242EEE0E55}"/>
                </a:ext>
              </a:extLst>
            </p:cNvPr>
            <p:cNvSpPr/>
            <p:nvPr/>
          </p:nvSpPr>
          <p:spPr>
            <a:xfrm>
              <a:off x="19553448" y="-62431"/>
              <a:ext cx="947451" cy="125010"/>
            </a:xfrm>
            <a:custGeom>
              <a:avLst/>
              <a:gdLst>
                <a:gd name="connsiteX0" fmla="*/ 0 w 947451"/>
                <a:gd name="connsiteY0" fmla="*/ 115962 h 125010"/>
                <a:gd name="connsiteX1" fmla="*/ 204692 w 947451"/>
                <a:gd name="connsiteY1" fmla="*/ 22045 h 125010"/>
                <a:gd name="connsiteX2" fmla="*/ 472250 w 947451"/>
                <a:gd name="connsiteY2" fmla="*/ 42 h 125010"/>
                <a:gd name="connsiteX3" fmla="*/ 725805 w 947451"/>
                <a:gd name="connsiteY3" fmla="*/ 19569 h 125010"/>
                <a:gd name="connsiteX4" fmla="*/ 725805 w 947451"/>
                <a:gd name="connsiteY4" fmla="*/ 19569 h 125010"/>
                <a:gd name="connsiteX5" fmla="*/ 947452 w 947451"/>
                <a:gd name="connsiteY5" fmla="*/ 125010 h 125010"/>
                <a:gd name="connsiteX6" fmla="*/ 947452 w 947451"/>
                <a:gd name="connsiteY6" fmla="*/ 125010 h 12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451" h="125010">
                  <a:moveTo>
                    <a:pt x="0" y="115962"/>
                  </a:moveTo>
                  <a:cubicBezTo>
                    <a:pt x="17050" y="76814"/>
                    <a:pt x="92393" y="42810"/>
                    <a:pt x="204692" y="22045"/>
                  </a:cubicBezTo>
                  <a:cubicBezTo>
                    <a:pt x="293042" y="6733"/>
                    <a:pt x="382586" y="-631"/>
                    <a:pt x="472250" y="42"/>
                  </a:cubicBezTo>
                  <a:cubicBezTo>
                    <a:pt x="557165" y="-527"/>
                    <a:pt x="641978" y="6004"/>
                    <a:pt x="725805" y="19569"/>
                  </a:cubicBezTo>
                  <a:lnTo>
                    <a:pt x="725805" y="19569"/>
                  </a:lnTo>
                  <a:cubicBezTo>
                    <a:pt x="854393" y="41571"/>
                    <a:pt x="938117" y="80338"/>
                    <a:pt x="947452" y="125010"/>
                  </a:cubicBezTo>
                  <a:lnTo>
                    <a:pt x="947452" y="125010"/>
                  </a:lnTo>
                </a:path>
              </a:pathLst>
            </a:custGeom>
            <a:noFill/>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64" name="Freeform: Shape 163">
              <a:extLst>
                <a:ext uri="{FF2B5EF4-FFF2-40B4-BE49-F238E27FC236}">
                  <a16:creationId xmlns:a16="http://schemas.microsoft.com/office/drawing/2014/main" id="{C67A021C-5179-4B6B-99F1-10F1CC054C8C}"/>
                </a:ext>
              </a:extLst>
            </p:cNvPr>
            <p:cNvSpPr/>
            <p:nvPr/>
          </p:nvSpPr>
          <p:spPr>
            <a:xfrm>
              <a:off x="19385428" y="-1026985"/>
              <a:ext cx="1291970" cy="1291970"/>
            </a:xfrm>
            <a:custGeom>
              <a:avLst/>
              <a:gdLst>
                <a:gd name="connsiteX0" fmla="*/ 1291971 w 1291970"/>
                <a:gd name="connsiteY0" fmla="*/ 645986 h 1291970"/>
                <a:gd name="connsiteX1" fmla="*/ 645986 w 1291970"/>
                <a:gd name="connsiteY1" fmla="*/ 1291971 h 1291970"/>
                <a:gd name="connsiteX2" fmla="*/ 0 w 1291970"/>
                <a:gd name="connsiteY2" fmla="*/ 645986 h 1291970"/>
                <a:gd name="connsiteX3" fmla="*/ 645986 w 1291970"/>
                <a:gd name="connsiteY3" fmla="*/ 0 h 1291970"/>
                <a:gd name="connsiteX4" fmla="*/ 1291971 w 1291970"/>
                <a:gd name="connsiteY4" fmla="*/ 645986 h 1291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970" h="1291970">
                  <a:moveTo>
                    <a:pt x="1291971" y="645986"/>
                  </a:moveTo>
                  <a:cubicBezTo>
                    <a:pt x="1291971" y="1002753"/>
                    <a:pt x="1002753" y="1291971"/>
                    <a:pt x="645986" y="1291971"/>
                  </a:cubicBezTo>
                  <a:cubicBezTo>
                    <a:pt x="289218" y="1291971"/>
                    <a:pt x="0" y="1002754"/>
                    <a:pt x="0" y="645986"/>
                  </a:cubicBezTo>
                  <a:cubicBezTo>
                    <a:pt x="0" y="289218"/>
                    <a:pt x="289218" y="0"/>
                    <a:pt x="645986" y="0"/>
                  </a:cubicBezTo>
                  <a:cubicBezTo>
                    <a:pt x="1002753" y="0"/>
                    <a:pt x="1291971" y="289218"/>
                    <a:pt x="1291971" y="645986"/>
                  </a:cubicBezTo>
                  <a:close/>
                </a:path>
              </a:pathLst>
            </a:custGeom>
            <a:noFill/>
            <a:ln w="12700" cap="flat">
              <a:solidFill>
                <a:srgbClr val="000000"/>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sp>
          <p:nvSpPr>
            <p:cNvPr id="165" name="Freeform: Shape 164">
              <a:extLst>
                <a:ext uri="{FF2B5EF4-FFF2-40B4-BE49-F238E27FC236}">
                  <a16:creationId xmlns:a16="http://schemas.microsoft.com/office/drawing/2014/main" id="{72236C3B-214C-4B28-802A-64C276E04FAD}"/>
                </a:ext>
              </a:extLst>
            </p:cNvPr>
            <p:cNvSpPr/>
            <p:nvPr/>
          </p:nvSpPr>
          <p:spPr>
            <a:xfrm>
              <a:off x="20030461" y="-1011650"/>
              <a:ext cx="9525" cy="1261300"/>
            </a:xfrm>
            <a:custGeom>
              <a:avLst/>
              <a:gdLst>
                <a:gd name="connsiteX0" fmla="*/ 0 w 9525"/>
                <a:gd name="connsiteY0" fmla="*/ 0 h 1261300"/>
                <a:gd name="connsiteX1" fmla="*/ 0 w 9525"/>
                <a:gd name="connsiteY1" fmla="*/ 1261301 h 1261300"/>
              </a:gdLst>
              <a:ahLst/>
              <a:cxnLst>
                <a:cxn ang="0">
                  <a:pos x="connsiteX0" y="connsiteY0"/>
                </a:cxn>
                <a:cxn ang="0">
                  <a:pos x="connsiteX1" y="connsiteY1"/>
                </a:cxn>
              </a:cxnLst>
              <a:rect l="l" t="t" r="r" b="b"/>
              <a:pathLst>
                <a:path w="9525" h="1261300">
                  <a:moveTo>
                    <a:pt x="0" y="0"/>
                  </a:moveTo>
                  <a:lnTo>
                    <a:pt x="0" y="1261301"/>
                  </a:lnTo>
                </a:path>
              </a:pathLst>
            </a:custGeom>
            <a:ln w="12700" cap="flat">
              <a:solidFill>
                <a:schemeClr val="accent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2959623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0043" y="273590"/>
            <a:ext cx="8443913" cy="755109"/>
          </a:xfrm>
        </p:spPr>
        <p:txBody>
          <a:bodyPr/>
          <a:lstStyle/>
          <a:p>
            <a:r>
              <a:rPr lang="en-US" sz="2775" dirty="0"/>
              <a:t>Poll</a:t>
            </a:r>
          </a:p>
        </p:txBody>
      </p:sp>
      <p:sp>
        <p:nvSpPr>
          <p:cNvPr id="6" name="Text Placeholder 5"/>
          <p:cNvSpPr>
            <a:spLocks noGrp="1"/>
          </p:cNvSpPr>
          <p:nvPr>
            <p:ph type="body" sz="quarter" idx="10"/>
          </p:nvPr>
        </p:nvSpPr>
        <p:spPr>
          <a:xfrm>
            <a:off x="3253740" y="2141390"/>
            <a:ext cx="5722620" cy="391626"/>
          </a:xfrm>
        </p:spPr>
        <p:txBody>
          <a:bodyPr/>
          <a:lstStyle/>
          <a:p>
            <a:pPr marL="0" indent="0">
              <a:buNone/>
            </a:pPr>
            <a:r>
              <a:rPr lang="en-ZA" dirty="0"/>
              <a:t>In the context of AI, what is inference?</a:t>
            </a:r>
            <a:br>
              <a:rPr lang="en-ZA" dirty="0"/>
            </a:br>
            <a:endParaRPr lang="en-US" dirty="0"/>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tretch>
            <a:fillRect/>
          </a:stretch>
        </p:blipFill>
        <p:spPr>
          <a:xfrm>
            <a:off x="1699936" y="1933214"/>
            <a:ext cx="807979" cy="807979"/>
          </a:xfrm>
          <a:prstGeom prst="rect">
            <a:avLst/>
          </a:prstGeom>
        </p:spPr>
      </p:pic>
    </p:spTree>
    <p:extLst>
      <p:ext uri="{BB962C8B-B14F-4D97-AF65-F5344CB8AC3E}">
        <p14:creationId xmlns:p14="http://schemas.microsoft.com/office/powerpoint/2010/main" val="551640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F3EE27C-2F7E-914F-A32D-0F39EFCA6A2A}"/>
              </a:ext>
            </a:extLst>
          </p:cNvPr>
          <p:cNvSpPr>
            <a:spLocks noGrp="1"/>
          </p:cNvSpPr>
          <p:nvPr>
            <p:ph type="title"/>
          </p:nvPr>
        </p:nvSpPr>
        <p:spPr>
          <a:xfrm>
            <a:off x="457200" y="485775"/>
            <a:ext cx="8229600" cy="457201"/>
          </a:xfrm>
        </p:spPr>
        <p:txBody>
          <a:bodyPr/>
          <a:lstStyle/>
          <a:p>
            <a:pPr algn="ctr"/>
            <a:r>
              <a:rPr lang="en-US" sz="3200" dirty="0"/>
              <a:t>Inference with </a:t>
            </a:r>
            <a:r>
              <a:rPr lang="en-US" sz="3200" dirty="0" err="1"/>
              <a:t>SageMaker</a:t>
            </a:r>
            <a:endParaRPr lang="en-US" sz="3200" dirty="0"/>
          </a:p>
        </p:txBody>
      </p:sp>
      <p:sp>
        <p:nvSpPr>
          <p:cNvPr id="3" name="Content Placeholder 5">
            <a:extLst>
              <a:ext uri="{FF2B5EF4-FFF2-40B4-BE49-F238E27FC236}">
                <a16:creationId xmlns:a16="http://schemas.microsoft.com/office/drawing/2014/main" id="{0F46C516-8305-9B4D-816C-97971604E723}"/>
              </a:ext>
            </a:extLst>
          </p:cNvPr>
          <p:cNvSpPr txBox="1">
            <a:spLocks/>
          </p:cNvSpPr>
          <p:nvPr/>
        </p:nvSpPr>
        <p:spPr>
          <a:xfrm>
            <a:off x="457200" y="1514475"/>
            <a:ext cx="8229600" cy="3143250"/>
          </a:xfrm>
          <a:prstGeom prst="rect">
            <a:avLst/>
          </a:prstGeom>
        </p:spPr>
        <p:txBody>
          <a:bodyPr/>
          <a:lstStyle>
            <a:lvl1pPr marL="171450" indent="-171450" algn="l" defTabSz="685800" rtl="0" eaLnBrk="1" latinLnBrk="0" hangingPunct="1">
              <a:lnSpc>
                <a:spcPct val="90000"/>
              </a:lnSpc>
              <a:spcBef>
                <a:spcPts val="0"/>
              </a:spcBef>
              <a:spcAft>
                <a:spcPts val="675"/>
              </a:spcAft>
              <a:buClr>
                <a:schemeClr val="tx1"/>
              </a:buClr>
              <a:buSzPct val="90000"/>
              <a:buFont typeface="Amazon Ember" panose="020B0603020204020204" pitchFamily="34" charset="0"/>
              <a:buChar char="•"/>
              <a:defRPr sz="2100" b="0" kern="1200">
                <a:solidFill>
                  <a:schemeClr val="tx1"/>
                </a:solidFill>
                <a:latin typeface="+mn-lt"/>
                <a:ea typeface="+mn-ea"/>
                <a:cs typeface="+mn-cs"/>
              </a:defRPr>
            </a:lvl1pPr>
            <a:lvl2pPr marL="342900" indent="-171450" algn="l" defTabSz="685800" rtl="0" eaLnBrk="1" latinLnBrk="0" hangingPunct="1">
              <a:lnSpc>
                <a:spcPct val="90000"/>
              </a:lnSpc>
              <a:spcBef>
                <a:spcPts val="0"/>
              </a:spcBef>
              <a:spcAft>
                <a:spcPts val="675"/>
              </a:spcAft>
              <a:buClr>
                <a:schemeClr val="tx1"/>
              </a:buClr>
              <a:buSzPct val="90000"/>
              <a:buFont typeface="Wingdings" panose="05000000000000000000" pitchFamily="2" charset="2"/>
              <a:buChar char="§"/>
              <a:defRPr sz="1800" kern="1200">
                <a:solidFill>
                  <a:schemeClr val="tx1"/>
                </a:solidFill>
                <a:latin typeface="+mn-lt"/>
                <a:ea typeface="+mn-ea"/>
                <a:cs typeface="+mn-cs"/>
              </a:defRPr>
            </a:lvl2pPr>
            <a:lvl3pPr marL="54864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500" kern="1200">
                <a:solidFill>
                  <a:schemeClr val="tx1"/>
                </a:solidFill>
                <a:latin typeface="+mn-lt"/>
                <a:ea typeface="+mn-ea"/>
                <a:cs typeface="+mn-cs"/>
              </a:defRPr>
            </a:lvl3pPr>
            <a:lvl4pPr marL="75438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4pPr>
            <a:lvl5pPr marL="96012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a:lstStyle>
          <a:p>
            <a:pPr marL="342900" marR="0" lvl="0" indent="-342900" algn="l" defTabSz="685800" rtl="0" eaLnBrk="1" fontAlgn="auto" latinLnBrk="0" hangingPunct="1">
              <a:lnSpc>
                <a:spcPct val="90000"/>
              </a:lnSpc>
              <a:spcBef>
                <a:spcPts val="0"/>
              </a:spcBef>
              <a:spcAft>
                <a:spcPts val="675"/>
              </a:spcAft>
              <a:buClr>
                <a:srgbClr val="FFFFFF"/>
              </a:buClr>
              <a:buSzPct val="90000"/>
              <a:buFont typeface="Arial" panose="020B0604020202020204" pitchFamily="34" charset="0"/>
              <a:buChar char="•"/>
              <a:tabLst/>
              <a:defRPr/>
            </a:pPr>
            <a:r>
              <a:rPr kumimoji="0" lang="en-US" altLang="en-US" sz="2100" b="0" i="0" u="none" strike="noStrike" kern="1200" cap="none" spc="0" normalizeH="0" baseline="0" noProof="0" dirty="0">
                <a:ln>
                  <a:noFill/>
                </a:ln>
                <a:solidFill>
                  <a:srgbClr val="C9208A"/>
                </a:solidFill>
                <a:effectLst/>
                <a:uLnTx/>
                <a:uFillTx/>
                <a:latin typeface="Amazon Ember"/>
                <a:ea typeface="+mn-ea"/>
                <a:cs typeface="+mn-cs"/>
              </a:rPr>
              <a:t>Inference – </a:t>
            </a:r>
            <a:r>
              <a:rPr kumimoji="0" lang="en-ZA" altLang="en-US" sz="2100" b="0" i="0" u="none" strike="noStrike" kern="1200" cap="none" spc="0" normalizeH="0" baseline="0" noProof="0" dirty="0">
                <a:ln>
                  <a:noFill/>
                </a:ln>
                <a:solidFill>
                  <a:srgbClr val="FFFFFF"/>
                </a:solidFill>
                <a:effectLst/>
                <a:uLnTx/>
                <a:uFillTx/>
                <a:latin typeface="Amazon Ember"/>
                <a:ea typeface="+mn-ea"/>
                <a:cs typeface="+mn-cs"/>
              </a:rPr>
              <a:t>The process of using a trained machine learning algorithm to make a prediction.</a:t>
            </a:r>
            <a:endParaRPr kumimoji="0" lang="en-US" altLang="en-US" sz="21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786982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F21E07-4EC7-7D40-B7EA-D8F399A91775}"/>
              </a:ext>
            </a:extLst>
          </p:cNvPr>
          <p:cNvSpPr>
            <a:spLocks noGrp="1"/>
          </p:cNvSpPr>
          <p:nvPr>
            <p:ph type="title"/>
          </p:nvPr>
        </p:nvSpPr>
        <p:spPr/>
        <p:txBody>
          <a:bodyPr/>
          <a:lstStyle/>
          <a:p>
            <a:r>
              <a:rPr lang="en-US" dirty="0" err="1"/>
              <a:t>SageMaker</a:t>
            </a:r>
            <a:r>
              <a:rPr lang="en-US" dirty="0"/>
              <a:t> Inference Methods</a:t>
            </a:r>
          </a:p>
        </p:txBody>
      </p:sp>
      <p:sp>
        <p:nvSpPr>
          <p:cNvPr id="6" name="Content Placeholder 5">
            <a:extLst>
              <a:ext uri="{FF2B5EF4-FFF2-40B4-BE49-F238E27FC236}">
                <a16:creationId xmlns:a16="http://schemas.microsoft.com/office/drawing/2014/main" id="{540D491C-951A-2F4E-B552-DDF01C8B200B}"/>
              </a:ext>
            </a:extLst>
          </p:cNvPr>
          <p:cNvSpPr>
            <a:spLocks noGrp="1"/>
          </p:cNvSpPr>
          <p:nvPr>
            <p:ph idx="1"/>
          </p:nvPr>
        </p:nvSpPr>
        <p:spPr/>
        <p:txBody>
          <a:bodyPr/>
          <a:lstStyle/>
          <a:p>
            <a:pPr marL="342900" indent="-342900">
              <a:buFont typeface="Arial" panose="020B0604020202020204" pitchFamily="34" charset="0"/>
              <a:buChar char="•"/>
            </a:pPr>
            <a:r>
              <a:rPr lang="en-US" dirty="0">
                <a:solidFill>
                  <a:schemeClr val="accent2"/>
                </a:solidFill>
              </a:rPr>
              <a:t>On-demand</a:t>
            </a:r>
            <a:r>
              <a:rPr lang="en-US" dirty="0"/>
              <a:t> endpoint – low latency:</a:t>
            </a:r>
          </a:p>
          <a:p>
            <a:pPr marL="514350" lvl="1" indent="-342900">
              <a:buFont typeface="Arial" panose="020B0604020202020204" pitchFamily="34" charset="0"/>
              <a:buChar char="•"/>
            </a:pPr>
            <a:r>
              <a:rPr lang="en-US" dirty="0"/>
              <a:t>Multi-model – like on demand, but with multiple models </a:t>
            </a:r>
          </a:p>
          <a:p>
            <a:pPr marL="514350" lvl="1" indent="-342900">
              <a:buFont typeface="Arial" panose="020B0604020202020204" pitchFamily="34" charset="0"/>
              <a:buChar char="•"/>
            </a:pPr>
            <a:r>
              <a:rPr lang="en-US" dirty="0"/>
              <a:t>Multi-container – supports pipelines and parallel containers</a:t>
            </a:r>
          </a:p>
          <a:p>
            <a:pPr marL="514350" lvl="1" indent="-342900">
              <a:buFont typeface="Arial" panose="020B0604020202020204" pitchFamily="34" charset="0"/>
              <a:buChar char="•"/>
            </a:pPr>
            <a:r>
              <a:rPr lang="en-US" dirty="0"/>
              <a:t>Serverless – on-demand but </a:t>
            </a:r>
            <a:r>
              <a:rPr lang="en-US" dirty="0" err="1"/>
              <a:t>sagemaker</a:t>
            </a:r>
            <a:r>
              <a:rPr lang="en-US" dirty="0"/>
              <a:t> manages capacity and scaling</a:t>
            </a:r>
          </a:p>
          <a:p>
            <a:pPr marL="514350" lvl="1" indent="-342900">
              <a:buFont typeface="Arial" panose="020B0604020202020204" pitchFamily="34" charset="0"/>
              <a:buChar char="•"/>
            </a:pPr>
            <a:r>
              <a:rPr lang="en-US" dirty="0"/>
              <a:t>Elastic Inference – network attach a GPU for cost savings</a:t>
            </a:r>
          </a:p>
          <a:p>
            <a:pPr marL="342900" indent="-342900">
              <a:buFont typeface="Arial" panose="020B0604020202020204" pitchFamily="34" charset="0"/>
              <a:buChar char="•"/>
            </a:pPr>
            <a:r>
              <a:rPr lang="en-US" dirty="0">
                <a:solidFill>
                  <a:schemeClr val="accent2"/>
                </a:solidFill>
              </a:rPr>
              <a:t>Batch transform </a:t>
            </a:r>
            <a:r>
              <a:rPr lang="en-US" dirty="0"/>
              <a:t>– for batch scoring entire datasets at once</a:t>
            </a:r>
          </a:p>
          <a:p>
            <a:pPr marL="342900" indent="-342900">
              <a:buFont typeface="Arial" panose="020B0604020202020204" pitchFamily="34" charset="0"/>
              <a:buChar char="•"/>
            </a:pPr>
            <a:r>
              <a:rPr lang="en-US" dirty="0">
                <a:solidFill>
                  <a:schemeClr val="accent2"/>
                </a:solidFill>
              </a:rPr>
              <a:t>Asynchronous</a:t>
            </a:r>
            <a:r>
              <a:rPr lang="en-US" dirty="0"/>
              <a:t> – near real-time, larger payloads and longer processing time by processing payloads from s3 onto s3.</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753039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C37BDB-D3AC-DE47-88D8-1308F7B911CD}"/>
              </a:ext>
            </a:extLst>
          </p:cNvPr>
          <p:cNvSpPr>
            <a:spLocks noGrp="1"/>
          </p:cNvSpPr>
          <p:nvPr>
            <p:ph type="body" sz="quarter" idx="12"/>
          </p:nvPr>
        </p:nvSpPr>
        <p:spPr>
          <a:xfrm>
            <a:off x="466959" y="1184989"/>
            <a:ext cx="5187392" cy="1448728"/>
          </a:xfrm>
        </p:spPr>
        <p:txBody>
          <a:bodyPr/>
          <a:lstStyle/>
          <a:p>
            <a:r>
              <a:rPr lang="en-US" sz="3200" dirty="0"/>
              <a:t>Introduction to</a:t>
            </a:r>
          </a:p>
          <a:p>
            <a:r>
              <a:rPr lang="en-US" sz="3200" dirty="0"/>
              <a:t>Machine Learning with AWS</a:t>
            </a:r>
          </a:p>
        </p:txBody>
      </p:sp>
      <p:sp>
        <p:nvSpPr>
          <p:cNvPr id="5" name="Text Placeholder 8">
            <a:extLst>
              <a:ext uri="{FF2B5EF4-FFF2-40B4-BE49-F238E27FC236}">
                <a16:creationId xmlns:a16="http://schemas.microsoft.com/office/drawing/2014/main" id="{1B03E794-DBE9-9146-A094-A379DE8871FA}"/>
              </a:ext>
            </a:extLst>
          </p:cNvPr>
          <p:cNvSpPr txBox="1">
            <a:spLocks/>
          </p:cNvSpPr>
          <p:nvPr/>
        </p:nvSpPr>
        <p:spPr>
          <a:xfrm>
            <a:off x="775040" y="4030825"/>
            <a:ext cx="2593311" cy="295086"/>
          </a:xfrm>
          <a:prstGeom prst="rect">
            <a:avLst/>
          </a:prstGeom>
        </p:spPr>
        <p:txBody>
          <a:bodyPr>
            <a:noAutofit/>
          </a:bodyPr>
          <a:lstStyle>
            <a:lvl1pPr marL="171450" indent="-171450" algn="l" defTabSz="685800" rtl="0" eaLnBrk="1" latinLnBrk="0" hangingPunct="1">
              <a:lnSpc>
                <a:spcPct val="90000"/>
              </a:lnSpc>
              <a:spcBef>
                <a:spcPts val="0"/>
              </a:spcBef>
              <a:spcAft>
                <a:spcPts val="675"/>
              </a:spcAft>
              <a:buClr>
                <a:schemeClr val="tx1"/>
              </a:buClr>
              <a:buSzPct val="90000"/>
              <a:buFont typeface="Amazon Ember" panose="020B0603020204020204" pitchFamily="34" charset="0"/>
              <a:buChar char="•"/>
              <a:defRPr sz="2100" b="0" kern="1200">
                <a:solidFill>
                  <a:schemeClr val="tx1"/>
                </a:solidFill>
                <a:latin typeface="+mn-lt"/>
                <a:ea typeface="+mn-ea"/>
                <a:cs typeface="+mn-cs"/>
              </a:defRPr>
            </a:lvl1pPr>
            <a:lvl2pPr marL="342900" indent="-171450" algn="l" defTabSz="685800" rtl="0" eaLnBrk="1" latinLnBrk="0" hangingPunct="1">
              <a:lnSpc>
                <a:spcPct val="90000"/>
              </a:lnSpc>
              <a:spcBef>
                <a:spcPts val="0"/>
              </a:spcBef>
              <a:spcAft>
                <a:spcPts val="675"/>
              </a:spcAft>
              <a:buClr>
                <a:schemeClr val="tx1"/>
              </a:buClr>
              <a:buSzPct val="90000"/>
              <a:buFont typeface="Wingdings" panose="05000000000000000000" pitchFamily="2" charset="2"/>
              <a:buChar char="§"/>
              <a:defRPr sz="1800" kern="1200">
                <a:solidFill>
                  <a:schemeClr val="tx1"/>
                </a:solidFill>
                <a:latin typeface="+mn-lt"/>
                <a:ea typeface="+mn-ea"/>
                <a:cs typeface="+mn-cs"/>
              </a:defRPr>
            </a:lvl2pPr>
            <a:lvl3pPr marL="54864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500" kern="1200">
                <a:solidFill>
                  <a:schemeClr val="tx1"/>
                </a:solidFill>
                <a:latin typeface="+mn-lt"/>
                <a:ea typeface="+mn-ea"/>
                <a:cs typeface="+mn-cs"/>
              </a:defRPr>
            </a:lvl3pPr>
            <a:lvl4pPr marL="75438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4pPr>
            <a:lvl5pPr marL="96012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a:lstStyle>
          <a:p>
            <a:pPr marL="0" indent="0">
              <a:buNone/>
            </a:pPr>
            <a:r>
              <a:rPr lang="en-US" sz="1400" dirty="0">
                <a:latin typeface="Amazon Ember" panose="020B0603020204020204" pitchFamily="34" charset="0"/>
                <a:ea typeface="Amazon Ember" panose="020B0603020204020204" pitchFamily="34" charset="0"/>
                <a:cs typeface="Amazon Ember" panose="020B0603020204020204" pitchFamily="34" charset="0"/>
              </a:rPr>
              <a:t>Presented by David Parker, ML Cloud Engineer</a:t>
            </a:r>
          </a:p>
        </p:txBody>
      </p:sp>
    </p:spTree>
    <p:extLst>
      <p:ext uri="{BB962C8B-B14F-4D97-AF65-F5344CB8AC3E}">
        <p14:creationId xmlns:p14="http://schemas.microsoft.com/office/powerpoint/2010/main" val="979431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E39A77A8-271B-3747-9FC4-90C7C70B0BD5}"/>
              </a:ext>
            </a:extLst>
          </p:cNvPr>
          <p:cNvSpPr>
            <a:spLocks noGrp="1"/>
          </p:cNvSpPr>
          <p:nvPr>
            <p:ph type="title"/>
          </p:nvPr>
        </p:nvSpPr>
        <p:spPr>
          <a:xfrm>
            <a:off x="457200" y="685800"/>
            <a:ext cx="8229600" cy="457201"/>
          </a:xfrm>
        </p:spPr>
        <p:txBody>
          <a:bodyPr/>
          <a:lstStyle/>
          <a:p>
            <a:r>
              <a:rPr lang="en-US" dirty="0" err="1"/>
              <a:t>SageMaker</a:t>
            </a:r>
            <a:r>
              <a:rPr lang="en-US" dirty="0"/>
              <a:t> Endpoint Components</a:t>
            </a:r>
          </a:p>
        </p:txBody>
      </p:sp>
      <p:sp>
        <p:nvSpPr>
          <p:cNvPr id="5" name="Content Placeholder 5">
            <a:extLst>
              <a:ext uri="{FF2B5EF4-FFF2-40B4-BE49-F238E27FC236}">
                <a16:creationId xmlns:a16="http://schemas.microsoft.com/office/drawing/2014/main" id="{121ABE6E-FB0A-2C42-A3FA-AFEA49E25E5B}"/>
              </a:ext>
            </a:extLst>
          </p:cNvPr>
          <p:cNvSpPr txBox="1">
            <a:spLocks/>
          </p:cNvSpPr>
          <p:nvPr/>
        </p:nvSpPr>
        <p:spPr>
          <a:xfrm>
            <a:off x="457200" y="1143001"/>
            <a:ext cx="8229600" cy="3143250"/>
          </a:xfrm>
          <a:prstGeom prst="rect">
            <a:avLst/>
          </a:prstGeom>
        </p:spPr>
        <p:txBody>
          <a:bodyPr/>
          <a:lstStyle>
            <a:lvl1pPr marL="171450" indent="-171450" algn="l" defTabSz="685800" rtl="0" eaLnBrk="1" latinLnBrk="0" hangingPunct="1">
              <a:lnSpc>
                <a:spcPct val="90000"/>
              </a:lnSpc>
              <a:spcBef>
                <a:spcPts val="0"/>
              </a:spcBef>
              <a:spcAft>
                <a:spcPts val="675"/>
              </a:spcAft>
              <a:buClr>
                <a:schemeClr val="tx1"/>
              </a:buClr>
              <a:buSzPct val="90000"/>
              <a:buFont typeface="Amazon Ember" panose="020B0603020204020204" pitchFamily="34" charset="0"/>
              <a:buChar char="•"/>
              <a:defRPr sz="2100" b="0" kern="1200">
                <a:solidFill>
                  <a:schemeClr val="tx1"/>
                </a:solidFill>
                <a:latin typeface="+mn-lt"/>
                <a:ea typeface="+mn-ea"/>
                <a:cs typeface="+mn-cs"/>
              </a:defRPr>
            </a:lvl1pPr>
            <a:lvl2pPr marL="342900" indent="-171450" algn="l" defTabSz="685800" rtl="0" eaLnBrk="1" latinLnBrk="0" hangingPunct="1">
              <a:lnSpc>
                <a:spcPct val="90000"/>
              </a:lnSpc>
              <a:spcBef>
                <a:spcPts val="0"/>
              </a:spcBef>
              <a:spcAft>
                <a:spcPts val="675"/>
              </a:spcAft>
              <a:buClr>
                <a:schemeClr val="tx1"/>
              </a:buClr>
              <a:buSzPct val="90000"/>
              <a:buFont typeface="Wingdings" panose="05000000000000000000" pitchFamily="2" charset="2"/>
              <a:buChar char="§"/>
              <a:defRPr sz="1800" kern="1200">
                <a:solidFill>
                  <a:schemeClr val="tx1"/>
                </a:solidFill>
                <a:latin typeface="+mn-lt"/>
                <a:ea typeface="+mn-ea"/>
                <a:cs typeface="+mn-cs"/>
              </a:defRPr>
            </a:lvl2pPr>
            <a:lvl3pPr marL="54864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500" kern="1200">
                <a:solidFill>
                  <a:schemeClr val="tx1"/>
                </a:solidFill>
                <a:latin typeface="+mn-lt"/>
                <a:ea typeface="+mn-ea"/>
                <a:cs typeface="+mn-cs"/>
              </a:defRPr>
            </a:lvl3pPr>
            <a:lvl4pPr marL="75438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4pPr>
            <a:lvl5pPr marL="96012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a:lstStyle>
          <a:p>
            <a:pPr marL="342900" marR="0" lvl="0" indent="-342900" algn="l" defTabSz="685800" rtl="0" eaLnBrk="1" fontAlgn="auto" latinLnBrk="0" hangingPunct="1">
              <a:lnSpc>
                <a:spcPct val="90000"/>
              </a:lnSpc>
              <a:spcBef>
                <a:spcPts val="0"/>
              </a:spcBef>
              <a:spcAft>
                <a:spcPts val="675"/>
              </a:spcAft>
              <a:buClr>
                <a:srgbClr val="FFFFFF"/>
              </a:buClr>
              <a:buSzPct val="90000"/>
              <a:buFont typeface="Arial" panose="020B0604020202020204" pitchFamily="34" charset="0"/>
              <a:buChar char="•"/>
              <a:tabLst/>
              <a:defRPr/>
            </a:pPr>
            <a:r>
              <a:rPr kumimoji="0" lang="en-US" altLang="en-US" sz="2100" b="0" i="0" u="none" strike="noStrike" kern="1200" cap="none" spc="0" normalizeH="0" baseline="0" noProof="0" dirty="0">
                <a:ln>
                  <a:noFill/>
                </a:ln>
                <a:solidFill>
                  <a:srgbClr val="C9208A"/>
                </a:solidFill>
                <a:effectLst/>
                <a:uLnTx/>
                <a:uFillTx/>
                <a:latin typeface="Amazon Ember"/>
                <a:ea typeface="+mn-ea"/>
                <a:cs typeface="+mn-cs"/>
              </a:rPr>
              <a:t>Model</a:t>
            </a:r>
            <a:r>
              <a:rPr kumimoji="0" lang="en-US" altLang="en-US" sz="2100" b="0" i="0" u="none" strike="noStrike" kern="1200" cap="none" spc="0" normalizeH="0" baseline="0" noProof="0" dirty="0">
                <a:ln>
                  <a:noFill/>
                </a:ln>
                <a:solidFill>
                  <a:srgbClr val="FFFFFF"/>
                </a:solidFill>
                <a:effectLst/>
                <a:uLnTx/>
                <a:uFillTx/>
                <a:latin typeface="Amazon Ember"/>
                <a:ea typeface="+mn-ea"/>
                <a:cs typeface="+mn-cs"/>
              </a:rPr>
              <a:t>:</a:t>
            </a:r>
          </a:p>
          <a:p>
            <a:pPr marL="514350" marR="0" lvl="1" indent="-342900" algn="l" defTabSz="685800" rtl="0" eaLnBrk="1" fontAlgn="auto" latinLnBrk="0" hangingPunct="1">
              <a:lnSpc>
                <a:spcPct val="90000"/>
              </a:lnSpc>
              <a:spcBef>
                <a:spcPts val="0"/>
              </a:spcBef>
              <a:spcAft>
                <a:spcPts val="675"/>
              </a:spcAft>
              <a:buClr>
                <a:srgbClr val="FFFFFF"/>
              </a:buClr>
              <a:buSzPct val="90000"/>
              <a:buFont typeface="Arial" panose="020B0604020202020204" pitchFamily="34" charset="0"/>
              <a:buChar char="•"/>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The results of the training job, a combination of the model object and the docker image in which this object will run.</a:t>
            </a:r>
          </a:p>
          <a:p>
            <a:pPr marL="342900" marR="0" lvl="0" indent="-342900" algn="l" defTabSz="685800" rtl="0" eaLnBrk="1" fontAlgn="auto" latinLnBrk="0" hangingPunct="1">
              <a:lnSpc>
                <a:spcPct val="90000"/>
              </a:lnSpc>
              <a:spcBef>
                <a:spcPts val="0"/>
              </a:spcBef>
              <a:spcAft>
                <a:spcPts val="675"/>
              </a:spcAft>
              <a:buClr>
                <a:srgbClr val="FFFFFF"/>
              </a:buClr>
              <a:buSzPct val="90000"/>
              <a:buFont typeface="Arial" panose="020B0604020202020204" pitchFamily="34" charset="0"/>
              <a:buChar char="•"/>
              <a:tabLst/>
              <a:defRPr/>
            </a:pPr>
            <a:r>
              <a:rPr kumimoji="0" lang="en-US" altLang="en-US" sz="2100" b="0" i="0" u="none" strike="noStrike" kern="1200" cap="none" spc="0" normalizeH="0" baseline="0" noProof="0" dirty="0">
                <a:ln>
                  <a:noFill/>
                </a:ln>
                <a:solidFill>
                  <a:srgbClr val="C9208A"/>
                </a:solidFill>
                <a:effectLst/>
                <a:uLnTx/>
                <a:uFillTx/>
                <a:latin typeface="Amazon Ember"/>
                <a:ea typeface="+mn-ea"/>
                <a:cs typeface="+mn-cs"/>
              </a:rPr>
              <a:t>Endpoint Configuration</a:t>
            </a:r>
            <a:r>
              <a:rPr kumimoji="0" lang="en-US" altLang="en-US" sz="2100" b="0" i="0" u="none" strike="noStrike" kern="1200" cap="none" spc="0" normalizeH="0" baseline="0" noProof="0" dirty="0">
                <a:ln>
                  <a:noFill/>
                </a:ln>
                <a:solidFill>
                  <a:srgbClr val="FFFFFF"/>
                </a:solidFill>
                <a:effectLst/>
                <a:uLnTx/>
                <a:uFillTx/>
                <a:latin typeface="Amazon Ember"/>
                <a:ea typeface="+mn-ea"/>
                <a:cs typeface="+mn-cs"/>
              </a:rPr>
              <a:t>: </a:t>
            </a:r>
          </a:p>
          <a:p>
            <a:pPr marL="514350" marR="0" lvl="1" indent="-342900" algn="l" defTabSz="685800" rtl="0" eaLnBrk="1" fontAlgn="auto" latinLnBrk="0" hangingPunct="1">
              <a:lnSpc>
                <a:spcPct val="90000"/>
              </a:lnSpc>
              <a:spcBef>
                <a:spcPts val="0"/>
              </a:spcBef>
              <a:spcAft>
                <a:spcPts val="675"/>
              </a:spcAft>
              <a:buClr>
                <a:srgbClr val="FFFFFF"/>
              </a:buClr>
              <a:buSzPct val="90000"/>
              <a:buFont typeface="Arial" panose="020B0604020202020204" pitchFamily="34" charset="0"/>
              <a:buChar char="•"/>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A defined configuration for how an endpoint should exist. </a:t>
            </a:r>
          </a:p>
          <a:p>
            <a:pPr marL="514350" marR="0" lvl="1" indent="-342900" algn="l" defTabSz="685800" rtl="0" eaLnBrk="1" fontAlgn="auto" latinLnBrk="0" hangingPunct="1">
              <a:lnSpc>
                <a:spcPct val="90000"/>
              </a:lnSpc>
              <a:spcBef>
                <a:spcPts val="0"/>
              </a:spcBef>
              <a:spcAft>
                <a:spcPts val="675"/>
              </a:spcAft>
              <a:buClr>
                <a:srgbClr val="FFFFFF"/>
              </a:buClr>
              <a:buSzPct val="90000"/>
              <a:buFont typeface="Arial" panose="020B0604020202020204" pitchFamily="34" charset="0"/>
              <a:buChar char="•"/>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May have multiple models defined (</a:t>
            </a:r>
            <a:r>
              <a:rPr kumimoji="0" lang="en-US" altLang="en-US" sz="1800" b="0" i="0" u="none" strike="noStrike" kern="1200" cap="none" spc="0" normalizeH="0" baseline="0" noProof="0" dirty="0" err="1">
                <a:ln>
                  <a:noFill/>
                </a:ln>
                <a:solidFill>
                  <a:srgbClr val="FFFFFF"/>
                </a:solidFill>
                <a:effectLst/>
                <a:uLnTx/>
                <a:uFillTx/>
                <a:latin typeface="Amazon Ember"/>
                <a:ea typeface="+mn-ea"/>
                <a:cs typeface="+mn-cs"/>
              </a:rPr>
              <a:t>eg</a:t>
            </a: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 A/B testing) and defines the instance types and scaling.</a:t>
            </a:r>
          </a:p>
          <a:p>
            <a:pPr marL="514350" marR="0" lvl="1" indent="-342900" algn="l" defTabSz="685800" rtl="0" eaLnBrk="1" fontAlgn="auto" latinLnBrk="0" hangingPunct="1">
              <a:lnSpc>
                <a:spcPct val="90000"/>
              </a:lnSpc>
              <a:spcBef>
                <a:spcPts val="0"/>
              </a:spcBef>
              <a:spcAft>
                <a:spcPts val="675"/>
              </a:spcAft>
              <a:buClr>
                <a:srgbClr val="FFFFFF"/>
              </a:buClr>
              <a:buSzPct val="90000"/>
              <a:buFont typeface="Arial" panose="020B0604020202020204" pitchFamily="34" charset="0"/>
              <a:buChar char="•"/>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May be seen as a blueprint for an endpoint.</a:t>
            </a:r>
          </a:p>
          <a:p>
            <a:pPr marL="342900" marR="0" lvl="0" indent="-342900" algn="l" defTabSz="685800" rtl="0" eaLnBrk="1" fontAlgn="auto" latinLnBrk="0" hangingPunct="1">
              <a:lnSpc>
                <a:spcPct val="90000"/>
              </a:lnSpc>
              <a:spcBef>
                <a:spcPts val="0"/>
              </a:spcBef>
              <a:spcAft>
                <a:spcPts val="675"/>
              </a:spcAft>
              <a:buClr>
                <a:srgbClr val="FFFFFF"/>
              </a:buClr>
              <a:buSzPct val="90000"/>
              <a:buFont typeface="Arial" panose="020B0604020202020204" pitchFamily="34" charset="0"/>
              <a:buChar char="•"/>
              <a:tabLst/>
              <a:defRPr/>
            </a:pPr>
            <a:r>
              <a:rPr kumimoji="0" lang="en-US" altLang="en-US" sz="2100" b="0" i="0" u="none" strike="noStrike" kern="1200" cap="none" spc="0" normalizeH="0" baseline="0" noProof="0" dirty="0">
                <a:ln>
                  <a:noFill/>
                </a:ln>
                <a:solidFill>
                  <a:srgbClr val="C9208A"/>
                </a:solidFill>
                <a:effectLst/>
                <a:uLnTx/>
                <a:uFillTx/>
                <a:latin typeface="Amazon Ember"/>
                <a:ea typeface="+mn-ea"/>
                <a:cs typeface="+mn-cs"/>
              </a:rPr>
              <a:t>Endpoint</a:t>
            </a:r>
            <a:r>
              <a:rPr kumimoji="0" lang="en-US" altLang="en-US" sz="2100" b="0" i="0" u="none" strike="noStrike" kern="1200" cap="none" spc="0" normalizeH="0" baseline="0" noProof="0" dirty="0">
                <a:ln>
                  <a:noFill/>
                </a:ln>
                <a:solidFill>
                  <a:srgbClr val="FFFFFF"/>
                </a:solidFill>
                <a:effectLst/>
                <a:uLnTx/>
                <a:uFillTx/>
                <a:latin typeface="Amazon Ember"/>
                <a:ea typeface="+mn-ea"/>
                <a:cs typeface="+mn-cs"/>
              </a:rPr>
              <a:t>: </a:t>
            </a:r>
          </a:p>
          <a:p>
            <a:pPr marL="514350" marR="0" lvl="1" indent="-342900" algn="l" defTabSz="685800" rtl="0" eaLnBrk="1" fontAlgn="auto" latinLnBrk="0" hangingPunct="1">
              <a:lnSpc>
                <a:spcPct val="90000"/>
              </a:lnSpc>
              <a:spcBef>
                <a:spcPts val="0"/>
              </a:spcBef>
              <a:spcAft>
                <a:spcPts val="675"/>
              </a:spcAft>
              <a:buClr>
                <a:srgbClr val="FFFFFF"/>
              </a:buClr>
              <a:buSzPct val="90000"/>
              <a:buFont typeface="Arial" panose="020B0604020202020204" pitchFamily="34" charset="0"/>
              <a:buChar char="•"/>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The instantiation of an endpoint configuration. </a:t>
            </a:r>
          </a:p>
          <a:p>
            <a:pPr marL="514350" marR="0" lvl="1" indent="-342900" algn="l" defTabSz="685800" rtl="0" eaLnBrk="1" fontAlgn="auto" latinLnBrk="0" hangingPunct="1">
              <a:lnSpc>
                <a:spcPct val="90000"/>
              </a:lnSpc>
              <a:spcBef>
                <a:spcPts val="0"/>
              </a:spcBef>
              <a:spcAft>
                <a:spcPts val="675"/>
              </a:spcAft>
              <a:buClr>
                <a:srgbClr val="FFFFFF"/>
              </a:buClr>
              <a:buSzPct val="90000"/>
              <a:buFont typeface="Arial" panose="020B0604020202020204" pitchFamily="34" charset="0"/>
              <a:buChar char="•"/>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Billed per instance per runtime</a:t>
            </a:r>
          </a:p>
          <a:p>
            <a:pPr marL="342900" marR="0" lvl="0" indent="-342900" algn="l" defTabSz="685800" rtl="0" eaLnBrk="1" fontAlgn="auto" latinLnBrk="0" hangingPunct="1">
              <a:lnSpc>
                <a:spcPct val="90000"/>
              </a:lnSpc>
              <a:spcBef>
                <a:spcPts val="0"/>
              </a:spcBef>
              <a:spcAft>
                <a:spcPts val="675"/>
              </a:spcAft>
              <a:buClr>
                <a:srgbClr val="FFFFFF"/>
              </a:buClr>
              <a:buSzPct val="90000"/>
              <a:buFont typeface="Arial" panose="020B0604020202020204" pitchFamily="34" charset="0"/>
              <a:buChar char="•"/>
              <a:tabLst/>
              <a:defRPr/>
            </a:pPr>
            <a:endParaRPr kumimoji="0" lang="en-US" altLang="en-US" sz="21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166039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B5EE1-FCD2-234E-B199-DEA20FF07B91}"/>
              </a:ext>
            </a:extLst>
          </p:cNvPr>
          <p:cNvSpPr txBox="1">
            <a:spLocks/>
          </p:cNvSpPr>
          <p:nvPr/>
        </p:nvSpPr>
        <p:spPr>
          <a:xfrm>
            <a:off x="201930" y="217135"/>
            <a:ext cx="8741880" cy="674749"/>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51" rtl="0" eaLnBrk="1" fontAlgn="auto" latinLnBrk="0" hangingPunct="1">
              <a:lnSpc>
                <a:spcPct val="90000"/>
              </a:lnSpc>
              <a:spcBef>
                <a:spcPct val="0"/>
              </a:spcBef>
              <a:spcAft>
                <a:spcPts val="0"/>
              </a:spcAft>
              <a:buClrTx/>
              <a:buSzTx/>
              <a:buFontTx/>
              <a:buNone/>
              <a:tabLst/>
              <a:defRPr/>
            </a:pPr>
            <a:r>
              <a:rPr kumimoji="0" lang="en-US" altLang="en-US" sz="3000" b="0" i="0" u="none" strike="noStrike" kern="1200" cap="none" spc="-120" normalizeH="0" baseline="0" noProof="0" dirty="0">
                <a:ln w="3175">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Automatically Create a RESTful API Around Your Model</a:t>
            </a:r>
          </a:p>
        </p:txBody>
      </p:sp>
      <p:pic>
        <p:nvPicPr>
          <p:cNvPr id="3" name="Picture 2">
            <a:extLst>
              <a:ext uri="{FF2B5EF4-FFF2-40B4-BE49-F238E27FC236}">
                <a16:creationId xmlns:a16="http://schemas.microsoft.com/office/drawing/2014/main" id="{9875AF9B-B18B-0D44-8FAE-D2356E99591A}"/>
              </a:ext>
            </a:extLst>
          </p:cNvPr>
          <p:cNvPicPr>
            <a:picLocks noChangeAspect="1"/>
          </p:cNvPicPr>
          <p:nvPr/>
        </p:nvPicPr>
        <p:blipFill>
          <a:blip r:embed="rId2"/>
          <a:stretch>
            <a:fillRect/>
          </a:stretch>
        </p:blipFill>
        <p:spPr>
          <a:xfrm>
            <a:off x="423842" y="785192"/>
            <a:ext cx="8262957" cy="4249522"/>
          </a:xfrm>
          <a:prstGeom prst="rect">
            <a:avLst/>
          </a:prstGeom>
        </p:spPr>
      </p:pic>
      <p:sp>
        <p:nvSpPr>
          <p:cNvPr id="4" name="TextBox 3">
            <a:extLst>
              <a:ext uri="{FF2B5EF4-FFF2-40B4-BE49-F238E27FC236}">
                <a16:creationId xmlns:a16="http://schemas.microsoft.com/office/drawing/2014/main" id="{1519D8D3-A666-C747-A3C5-82DE16988ED5}"/>
              </a:ext>
            </a:extLst>
          </p:cNvPr>
          <p:cNvSpPr txBox="1"/>
          <p:nvPr/>
        </p:nvSpPr>
        <p:spPr>
          <a:xfrm>
            <a:off x="2928395" y="3917548"/>
            <a:ext cx="5332071" cy="881523"/>
          </a:xfrm>
          <a:prstGeom prst="rect">
            <a:avLst/>
          </a:prstGeom>
          <a:solidFill>
            <a:schemeClr val="tx1">
              <a:lumMod val="75000"/>
            </a:schemeClr>
          </a:solidFill>
          <a:ln>
            <a:solidFill>
              <a:schemeClr val="bg1"/>
            </a:solidFill>
            <a:prstDash val="dashDot"/>
          </a:ln>
        </p:spPr>
        <p:txBody>
          <a:bodyPr wrap="square" rtlCol="0">
            <a:spAutoFit/>
          </a:bodyPr>
          <a:lstStyle/>
          <a:p>
            <a:pPr marL="0" marR="0" lvl="0" indent="0" algn="l" defTabSz="457189"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1C232F"/>
                </a:solidFill>
                <a:effectLst/>
                <a:uLnTx/>
                <a:uFillTx/>
                <a:latin typeface="Amazon Ember"/>
                <a:ea typeface="+mn-ea"/>
                <a:cs typeface="+mn-cs"/>
              </a:rPr>
              <a:t>model = Model(</a:t>
            </a:r>
            <a:r>
              <a:rPr kumimoji="0" lang="en-US" altLang="en-US" sz="1800" b="0" i="0" u="none" strike="noStrike" kern="1200" cap="none" spc="0" normalizeH="0" baseline="0" noProof="0" dirty="0" err="1">
                <a:ln>
                  <a:noFill/>
                </a:ln>
                <a:solidFill>
                  <a:srgbClr val="1C232F"/>
                </a:solidFill>
                <a:effectLst/>
                <a:uLnTx/>
                <a:uFillTx/>
                <a:latin typeface="Amazon Ember"/>
                <a:ea typeface="+mn-ea"/>
                <a:cs typeface="+mn-cs"/>
              </a:rPr>
              <a:t>ecr_image_uri</a:t>
            </a:r>
            <a:r>
              <a:rPr kumimoji="0" lang="en-US" altLang="en-US" sz="1800" b="0" i="0" u="none" strike="noStrike" kern="1200" cap="none" spc="0" normalizeH="0" baseline="0" noProof="0" dirty="0">
                <a:ln>
                  <a:noFill/>
                </a:ln>
                <a:solidFill>
                  <a:srgbClr val="1C232F"/>
                </a:solidFill>
                <a:effectLst/>
                <a:uLnTx/>
                <a:uFillTx/>
                <a:latin typeface="Amazon Ember"/>
                <a:ea typeface="+mn-ea"/>
                <a:cs typeface="+mn-cs"/>
              </a:rPr>
              <a:t>, s3_model_data)</a:t>
            </a:r>
          </a:p>
          <a:p>
            <a:pPr marL="0" marR="0" lvl="0" indent="0" algn="l" defTabSz="457189"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1C232F"/>
                </a:solidFill>
                <a:effectLst/>
                <a:uLnTx/>
                <a:uFillTx/>
                <a:latin typeface="Amazon Ember"/>
                <a:ea typeface="+mn-ea"/>
                <a:cs typeface="+mn-cs"/>
              </a:rPr>
              <a:t>predictor = </a:t>
            </a:r>
            <a:r>
              <a:rPr kumimoji="0" lang="en-US" altLang="en-US" sz="1800" b="0" i="0" u="none" strike="noStrike" kern="1200" cap="none" spc="0" normalizeH="0" baseline="0" noProof="0" dirty="0" err="1">
                <a:ln>
                  <a:noFill/>
                </a:ln>
                <a:solidFill>
                  <a:srgbClr val="1C232F"/>
                </a:solidFill>
                <a:effectLst/>
                <a:uLnTx/>
                <a:uFillTx/>
                <a:latin typeface="Amazon Ember"/>
                <a:ea typeface="+mn-ea"/>
                <a:cs typeface="+mn-cs"/>
              </a:rPr>
              <a:t>model.deploy</a:t>
            </a:r>
            <a:r>
              <a:rPr kumimoji="0" lang="en-US" altLang="en-US" sz="1800" b="0" i="0" u="none" strike="noStrike" kern="1200" cap="none" spc="0" normalizeH="0" baseline="0" noProof="0" dirty="0">
                <a:ln>
                  <a:noFill/>
                </a:ln>
                <a:solidFill>
                  <a:srgbClr val="1C232F"/>
                </a:solidFill>
                <a:effectLst/>
                <a:uLnTx/>
                <a:uFillTx/>
                <a:latin typeface="Amazon Ember"/>
                <a:ea typeface="+mn-ea"/>
                <a:cs typeface="+mn-cs"/>
              </a:rPr>
              <a:t>(3, ‘ml.m4.xlarge’)</a:t>
            </a:r>
          </a:p>
        </p:txBody>
      </p:sp>
    </p:spTree>
    <p:extLst>
      <p:ext uri="{BB962C8B-B14F-4D97-AF65-F5344CB8AC3E}">
        <p14:creationId xmlns:p14="http://schemas.microsoft.com/office/powerpoint/2010/main" val="2774179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990C794-8C4B-CE4E-9B37-2B775BF4AA64}"/>
              </a:ext>
            </a:extLst>
          </p:cNvPr>
          <p:cNvGrpSpPr/>
          <p:nvPr/>
        </p:nvGrpSpPr>
        <p:grpSpPr>
          <a:xfrm>
            <a:off x="1780737" y="3284690"/>
            <a:ext cx="869704" cy="652510"/>
            <a:chOff x="522604" y="1727259"/>
            <a:chExt cx="2061223" cy="1661229"/>
          </a:xfrm>
        </p:grpSpPr>
        <p:sp>
          <p:nvSpPr>
            <p:cNvPr id="3" name="Oval 2">
              <a:extLst>
                <a:ext uri="{FF2B5EF4-FFF2-40B4-BE49-F238E27FC236}">
                  <a16:creationId xmlns:a16="http://schemas.microsoft.com/office/drawing/2014/main" id="{7E64F9D0-3AEE-E544-BD92-D4B5B269C738}"/>
                </a:ext>
              </a:extLst>
            </p:cNvPr>
            <p:cNvSpPr/>
            <p:nvPr/>
          </p:nvSpPr>
          <p:spPr bwMode="auto">
            <a:xfrm>
              <a:off x="522604" y="1727259"/>
              <a:ext cx="2061223" cy="474593"/>
            </a:xfrm>
            <a:prstGeom prst="ellips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58" rtl="0" eaLnBrk="1" fontAlgn="base" latinLnBrk="0" hangingPunct="1">
                <a:lnSpc>
                  <a:spcPct val="9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 name="Oval 3">
              <a:extLst>
                <a:ext uri="{FF2B5EF4-FFF2-40B4-BE49-F238E27FC236}">
                  <a16:creationId xmlns:a16="http://schemas.microsoft.com/office/drawing/2014/main" id="{C4D59586-01C6-EB40-994C-167BA7D7BABA}"/>
                </a:ext>
              </a:extLst>
            </p:cNvPr>
            <p:cNvSpPr/>
            <p:nvPr/>
          </p:nvSpPr>
          <p:spPr bwMode="auto">
            <a:xfrm>
              <a:off x="923926" y="3031888"/>
              <a:ext cx="1258578" cy="3566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58" rtl="0" eaLnBrk="1" fontAlgn="base" latinLnBrk="0" hangingPunct="1">
                <a:lnSpc>
                  <a:spcPct val="9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1D722F67-B23A-2046-80B0-5864C530E79E}"/>
                </a:ext>
              </a:extLst>
            </p:cNvPr>
            <p:cNvCxnSpPr>
              <a:cxnSpLocks/>
            </p:cNvCxnSpPr>
            <p:nvPr/>
          </p:nvCxnSpPr>
          <p:spPr>
            <a:xfrm>
              <a:off x="564824" y="1964555"/>
              <a:ext cx="401322" cy="1245633"/>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BCF61E0-DC61-D24B-ACB4-C5487AA9455D}"/>
                </a:ext>
              </a:extLst>
            </p:cNvPr>
            <p:cNvCxnSpPr>
              <a:cxnSpLocks/>
              <a:stCxn id="3" idx="6"/>
            </p:cNvCxnSpPr>
            <p:nvPr/>
          </p:nvCxnSpPr>
          <p:spPr>
            <a:xfrm flipH="1">
              <a:off x="2064879" y="1964556"/>
              <a:ext cx="518948" cy="1256685"/>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EF74EFD-A5FE-1847-AA0D-BD12D109FB8E}"/>
                </a:ext>
              </a:extLst>
            </p:cNvPr>
            <p:cNvSpPr txBox="1"/>
            <p:nvPr/>
          </p:nvSpPr>
          <p:spPr>
            <a:xfrm>
              <a:off x="709149" y="2000911"/>
              <a:ext cx="1811183" cy="1316399"/>
            </a:xfrm>
            <a:prstGeom prst="rect">
              <a:avLst/>
            </a:prstGeom>
            <a:noFill/>
          </p:spPr>
          <p:txBody>
            <a:bodyPr wrap="square" lIns="114300" tIns="91440" rIns="114300" bIns="91440" rtlCol="0">
              <a:spAutoFit/>
            </a:bodyPr>
            <a:lstStyle/>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S3 Bucket</a:t>
              </a:r>
            </a:p>
          </p:txBody>
        </p:sp>
      </p:grpSp>
      <p:sp>
        <p:nvSpPr>
          <p:cNvPr id="8" name="Line">
            <a:extLst>
              <a:ext uri="{FF2B5EF4-FFF2-40B4-BE49-F238E27FC236}">
                <a16:creationId xmlns:a16="http://schemas.microsoft.com/office/drawing/2014/main" id="{41A6DFF1-89CB-4347-978E-02C5539FD26A}"/>
              </a:ext>
            </a:extLst>
          </p:cNvPr>
          <p:cNvSpPr/>
          <p:nvPr/>
        </p:nvSpPr>
        <p:spPr>
          <a:xfrm flipH="1" flipV="1">
            <a:off x="1832551" y="1926702"/>
            <a:ext cx="8334" cy="1161623"/>
          </a:xfrm>
          <a:prstGeom prst="line">
            <a:avLst/>
          </a:prstGeom>
          <a:ln w="38100">
            <a:solidFill>
              <a:schemeClr val="accent2"/>
            </a:solidFill>
            <a:miter lim="400000"/>
            <a:tailEnd type="triangle"/>
          </a:ln>
        </p:spPr>
        <p:txBody>
          <a:bodyPr lIns="38100" tIns="38100" rIns="38100" bIns="38100" anchor="ctr"/>
          <a:lstStyle/>
          <a:p>
            <a:pPr marL="0" marR="0" lvl="0" indent="0" algn="ctr" defTabSz="457189" rtl="0" eaLnBrk="1" fontAlgn="auto" latinLnBrk="0" hangingPunct="1">
              <a:lnSpc>
                <a:spcPct val="100000"/>
              </a:lnSpc>
              <a:spcBef>
                <a:spcPts val="0"/>
              </a:spcBef>
              <a:spcAft>
                <a:spcPts val="0"/>
              </a:spcAft>
              <a:buClrTx/>
              <a:buSzTx/>
              <a:buFontTx/>
              <a:buNone/>
              <a:tabLst/>
              <a:defRPr sz="3200" spc="0">
                <a:solidFill>
                  <a:srgbClr val="FFFFFF"/>
                </a:solidFill>
                <a:latin typeface="Helvetica Neue Medium"/>
                <a:ea typeface="Helvetica Neue Medium"/>
                <a:cs typeface="Helvetica Neue Medium"/>
                <a:sym typeface="Helvetica Neue Medium"/>
              </a:defRPr>
            </a:pPr>
            <a:endParaRPr kumimoji="0" lang="en-US" altLang="en-US" sz="24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grpSp>
        <p:nvGrpSpPr>
          <p:cNvPr id="9" name="Group 8">
            <a:extLst>
              <a:ext uri="{FF2B5EF4-FFF2-40B4-BE49-F238E27FC236}">
                <a16:creationId xmlns:a16="http://schemas.microsoft.com/office/drawing/2014/main" id="{5E96AA2D-0E1B-9F46-82C8-BD95323B2A1D}"/>
              </a:ext>
            </a:extLst>
          </p:cNvPr>
          <p:cNvGrpSpPr/>
          <p:nvPr/>
        </p:nvGrpSpPr>
        <p:grpSpPr>
          <a:xfrm>
            <a:off x="549713" y="984309"/>
            <a:ext cx="1676508" cy="606700"/>
            <a:chOff x="4749000" y="3550229"/>
            <a:chExt cx="2766900" cy="700611"/>
          </a:xfrm>
        </p:grpSpPr>
        <p:sp>
          <p:nvSpPr>
            <p:cNvPr id="10" name="Rectangle 9">
              <a:extLst>
                <a:ext uri="{FF2B5EF4-FFF2-40B4-BE49-F238E27FC236}">
                  <a16:creationId xmlns:a16="http://schemas.microsoft.com/office/drawing/2014/main" id="{03FDD034-216E-F64D-B23D-C807725B28F5}"/>
                </a:ext>
              </a:extLst>
            </p:cNvPr>
            <p:cNvSpPr/>
            <p:nvPr/>
          </p:nvSpPr>
          <p:spPr bwMode="auto">
            <a:xfrm>
              <a:off x="5094208" y="3562509"/>
              <a:ext cx="2404144" cy="514912"/>
            </a:xfrm>
            <a:prstGeom prst="rect">
              <a:avLst/>
            </a:prstGeom>
            <a:solidFill>
              <a:srgbClr val="000000"/>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58" rtl="0" eaLnBrk="1" fontAlgn="base" latinLnBrk="0" hangingPunct="1">
                <a:lnSpc>
                  <a:spcPct val="9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 name="Rectangle 10">
              <a:extLst>
                <a:ext uri="{FF2B5EF4-FFF2-40B4-BE49-F238E27FC236}">
                  <a16:creationId xmlns:a16="http://schemas.microsoft.com/office/drawing/2014/main" id="{E2E56F40-2CC6-2B4E-9C99-1C89868DD5D5}"/>
                </a:ext>
              </a:extLst>
            </p:cNvPr>
            <p:cNvSpPr/>
            <p:nvPr/>
          </p:nvSpPr>
          <p:spPr bwMode="auto">
            <a:xfrm>
              <a:off x="4784098" y="3704247"/>
              <a:ext cx="2404144" cy="524310"/>
            </a:xfrm>
            <a:prstGeom prst="rect">
              <a:avLst/>
            </a:prstGeom>
            <a:solidFill>
              <a:srgbClr val="000000"/>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58" rtl="0" eaLnBrk="1" fontAlgn="base" latinLnBrk="0" hangingPunct="1">
                <a:lnSpc>
                  <a:spcPct val="9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61B4CEFD-1F40-ED45-B11E-FCF12B8B033F}"/>
                </a:ext>
              </a:extLst>
            </p:cNvPr>
            <p:cNvCxnSpPr>
              <a:cxnSpLocks/>
            </p:cNvCxnSpPr>
            <p:nvPr/>
          </p:nvCxnSpPr>
          <p:spPr>
            <a:xfrm flipV="1">
              <a:off x="7205791" y="4089699"/>
              <a:ext cx="310109" cy="161141"/>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25E905-D619-B54E-9BDF-DA8E3B641697}"/>
                </a:ext>
              </a:extLst>
            </p:cNvPr>
            <p:cNvCxnSpPr>
              <a:cxnSpLocks/>
            </p:cNvCxnSpPr>
            <p:nvPr/>
          </p:nvCxnSpPr>
          <p:spPr>
            <a:xfrm flipV="1">
              <a:off x="7188243" y="3562508"/>
              <a:ext cx="310109" cy="161141"/>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99F668-0E33-F645-8DF3-93A0675E7852}"/>
                </a:ext>
              </a:extLst>
            </p:cNvPr>
            <p:cNvCxnSpPr>
              <a:cxnSpLocks/>
            </p:cNvCxnSpPr>
            <p:nvPr/>
          </p:nvCxnSpPr>
          <p:spPr>
            <a:xfrm flipV="1">
              <a:off x="4749000" y="3550229"/>
              <a:ext cx="310109" cy="151742"/>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78F0C4-3402-8F4E-88A2-13249B6C23D8}"/>
                </a:ext>
              </a:extLst>
            </p:cNvPr>
            <p:cNvSpPr txBox="1"/>
            <p:nvPr/>
          </p:nvSpPr>
          <p:spPr>
            <a:xfrm>
              <a:off x="4970073" y="3752001"/>
              <a:ext cx="1909871" cy="413172"/>
            </a:xfrm>
            <a:prstGeom prst="rect">
              <a:avLst/>
            </a:prstGeom>
            <a:solidFill>
              <a:srgbClr val="000000"/>
            </a:solidFill>
          </p:spPr>
          <p:txBody>
            <a:bodyPr wrap="square" lIns="114300" tIns="91440" rIns="114300" bIns="91440" rtlCol="0">
              <a:spAutoFit/>
            </a:bodyPr>
            <a:lstStyle/>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25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EC2 Instance</a:t>
              </a:r>
            </a:p>
          </p:txBody>
        </p:sp>
      </p:grpSp>
      <p:sp>
        <p:nvSpPr>
          <p:cNvPr id="16" name="Title 1">
            <a:extLst>
              <a:ext uri="{FF2B5EF4-FFF2-40B4-BE49-F238E27FC236}">
                <a16:creationId xmlns:a16="http://schemas.microsoft.com/office/drawing/2014/main" id="{8E90DC19-8717-FC45-A26E-89E9D3C32B08}"/>
              </a:ext>
            </a:extLst>
          </p:cNvPr>
          <p:cNvSpPr txBox="1">
            <a:spLocks/>
          </p:cNvSpPr>
          <p:nvPr/>
        </p:nvSpPr>
        <p:spPr>
          <a:xfrm>
            <a:off x="201060" y="83212"/>
            <a:ext cx="8741880" cy="674749"/>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1097251" rtl="0" eaLnBrk="1" fontAlgn="auto" latinLnBrk="0" hangingPunct="1">
              <a:lnSpc>
                <a:spcPct val="90000"/>
              </a:lnSpc>
              <a:spcBef>
                <a:spcPct val="0"/>
              </a:spcBef>
              <a:spcAft>
                <a:spcPts val="0"/>
              </a:spcAft>
              <a:buClrTx/>
              <a:buSzTx/>
              <a:buFontTx/>
              <a:buNone/>
              <a:tabLst/>
              <a:defRPr/>
            </a:pPr>
            <a:r>
              <a:rPr kumimoji="0" lang="en-US" altLang="en-US" sz="2400" b="0" i="0" u="none" strike="noStrike" kern="1200" cap="none" spc="-120" normalizeH="0" baseline="0" noProof="0" dirty="0">
                <a:ln w="3175">
                  <a:noFill/>
                </a:ln>
                <a:solidFill>
                  <a:srgbClr val="FFFFFF"/>
                </a:solidFill>
                <a:effectLst/>
                <a:uLnTx/>
                <a:uFillTx/>
                <a:latin typeface="Amazon Ember"/>
                <a:ea typeface="Amazon Ember Light" panose="020B0403020204020204" pitchFamily="34" charset="0"/>
                <a:cs typeface="Amazon Ember Light" panose="020B0403020204020204" pitchFamily="34" charset="0"/>
              </a:rPr>
              <a:t>Serve Thousands of Models with Multi-Model Endpoints</a:t>
            </a:r>
          </a:p>
        </p:txBody>
      </p:sp>
      <p:sp>
        <p:nvSpPr>
          <p:cNvPr id="17" name="Line">
            <a:extLst>
              <a:ext uri="{FF2B5EF4-FFF2-40B4-BE49-F238E27FC236}">
                <a16:creationId xmlns:a16="http://schemas.microsoft.com/office/drawing/2014/main" id="{83550DC5-6399-584E-A061-651720F079CC}"/>
              </a:ext>
            </a:extLst>
          </p:cNvPr>
          <p:cNvSpPr/>
          <p:nvPr/>
        </p:nvSpPr>
        <p:spPr>
          <a:xfrm flipV="1">
            <a:off x="2650442" y="1217888"/>
            <a:ext cx="1680547" cy="0"/>
          </a:xfrm>
          <a:prstGeom prst="line">
            <a:avLst/>
          </a:prstGeom>
          <a:ln w="63500">
            <a:solidFill>
              <a:schemeClr val="accent2"/>
            </a:solidFill>
            <a:miter lim="400000"/>
            <a:headEnd type="triangle" w="med" len="med"/>
            <a:tailEnd type="triangle" w="med" len="med"/>
          </a:ln>
        </p:spPr>
        <p:txBody>
          <a:bodyPr lIns="38100" tIns="38100" rIns="38100" bIns="38100" anchor="ctr"/>
          <a:lstStyle/>
          <a:p>
            <a:pPr marL="0" marR="0" lvl="0" indent="0" algn="ctr" defTabSz="457189" rtl="0" eaLnBrk="1" fontAlgn="auto" latinLnBrk="0" hangingPunct="1">
              <a:lnSpc>
                <a:spcPct val="100000"/>
              </a:lnSpc>
              <a:spcBef>
                <a:spcPts val="0"/>
              </a:spcBef>
              <a:spcAft>
                <a:spcPts val="0"/>
              </a:spcAft>
              <a:buClrTx/>
              <a:buSzTx/>
              <a:buFontTx/>
              <a:buNone/>
              <a:tabLst/>
              <a:defRPr sz="3200" spc="0">
                <a:solidFill>
                  <a:srgbClr val="FFFFFF"/>
                </a:solidFill>
                <a:latin typeface="Helvetica Neue Medium"/>
                <a:ea typeface="Helvetica Neue Medium"/>
                <a:cs typeface="Helvetica Neue Medium"/>
                <a:sym typeface="Helvetica Neue Medium"/>
              </a:defRPr>
            </a:pPr>
            <a:endParaRPr kumimoji="0" lang="en-US" altLang="en-US" sz="24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8" name="Rounded Rectangle 17">
            <a:extLst>
              <a:ext uri="{FF2B5EF4-FFF2-40B4-BE49-F238E27FC236}">
                <a16:creationId xmlns:a16="http://schemas.microsoft.com/office/drawing/2014/main" id="{7B3A93E2-3252-1149-B1A6-E313A6E4C410}"/>
              </a:ext>
            </a:extLst>
          </p:cNvPr>
          <p:cNvSpPr/>
          <p:nvPr/>
        </p:nvSpPr>
        <p:spPr>
          <a:xfrm>
            <a:off x="459385" y="814128"/>
            <a:ext cx="1972092" cy="973099"/>
          </a:xfrm>
          <a:prstGeom prst="round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a:ln>
                <a:noFill/>
              </a:ln>
              <a:solidFill>
                <a:srgbClr val="FFFFFF"/>
              </a:solidFill>
              <a:effectLst/>
              <a:uLnTx/>
              <a:uFillTx/>
              <a:latin typeface="Amazon Ember"/>
              <a:ea typeface="+mn-ea"/>
              <a:cs typeface="+mn-cs"/>
            </a:endParaRPr>
          </a:p>
        </p:txBody>
      </p:sp>
      <p:sp>
        <p:nvSpPr>
          <p:cNvPr id="19" name="Cloud 18">
            <a:extLst>
              <a:ext uri="{FF2B5EF4-FFF2-40B4-BE49-F238E27FC236}">
                <a16:creationId xmlns:a16="http://schemas.microsoft.com/office/drawing/2014/main" id="{EFE37AC7-559D-DD42-9731-2F4FA049FA17}"/>
              </a:ext>
            </a:extLst>
          </p:cNvPr>
          <p:cNvSpPr/>
          <p:nvPr/>
        </p:nvSpPr>
        <p:spPr>
          <a:xfrm>
            <a:off x="441420" y="3292626"/>
            <a:ext cx="1076818" cy="647934"/>
          </a:xfrm>
          <a:prstGeom prst="cloud">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TextBox 19">
            <a:extLst>
              <a:ext uri="{FF2B5EF4-FFF2-40B4-BE49-F238E27FC236}">
                <a16:creationId xmlns:a16="http://schemas.microsoft.com/office/drawing/2014/main" id="{3E6B4705-C9F2-6240-ABA3-1985CAB1FDBB}"/>
              </a:ext>
            </a:extLst>
          </p:cNvPr>
          <p:cNvSpPr txBox="1"/>
          <p:nvPr/>
        </p:nvSpPr>
        <p:spPr>
          <a:xfrm>
            <a:off x="683665" y="3461427"/>
            <a:ext cx="556649" cy="336887"/>
          </a:xfrm>
          <a:prstGeom prst="rect">
            <a:avLst/>
          </a:prstGeom>
          <a:noFill/>
        </p:spPr>
        <p:txBody>
          <a:bodyPr wrap="square" rtlCol="0">
            <a:spAutoFit/>
          </a:bodyPr>
          <a:lstStyle/>
          <a:p>
            <a:pPr marL="0" marR="0" lvl="0" indent="0" algn="l" defTabSz="457189" rtl="0" eaLnBrk="1" fontAlgn="auto" latinLnBrk="0" hangingPunct="1">
              <a:lnSpc>
                <a:spcPct val="100000"/>
              </a:lnSpc>
              <a:spcBef>
                <a:spcPts val="1350"/>
              </a:spcBef>
              <a:spcAft>
                <a:spcPts val="0"/>
              </a:spcAft>
              <a:buClrTx/>
              <a:buSzTx/>
              <a:buFontTx/>
              <a:buNone/>
              <a:tabLst/>
              <a:defRPr/>
            </a:pPr>
            <a:r>
              <a:rPr kumimoji="0" lang="en-US" altLang="en-US" sz="1589" b="0" i="0" u="none" strike="noStrike" kern="1200" cap="none" spc="0" normalizeH="0" baseline="0" noProof="0" dirty="0">
                <a:ln>
                  <a:noFill/>
                </a:ln>
                <a:solidFill>
                  <a:srgbClr val="1C232F"/>
                </a:solidFill>
                <a:effectLst/>
                <a:uLnTx/>
                <a:uFillTx/>
                <a:latin typeface="Relative Medium" panose="02000506040000020004" pitchFamily="2" charset="77"/>
                <a:ea typeface="+mn-ea"/>
                <a:cs typeface="+mn-cs"/>
              </a:rPr>
              <a:t>ECR</a:t>
            </a:r>
          </a:p>
        </p:txBody>
      </p:sp>
      <p:cxnSp>
        <p:nvCxnSpPr>
          <p:cNvPr id="21" name="Straight Arrow Connector 20">
            <a:extLst>
              <a:ext uri="{FF2B5EF4-FFF2-40B4-BE49-F238E27FC236}">
                <a16:creationId xmlns:a16="http://schemas.microsoft.com/office/drawing/2014/main" id="{89093D4C-8FEA-254A-8C18-8F2E36AA64AF}"/>
              </a:ext>
            </a:extLst>
          </p:cNvPr>
          <p:cNvCxnSpPr>
            <a:cxnSpLocks/>
          </p:cNvCxnSpPr>
          <p:nvPr/>
        </p:nvCxnSpPr>
        <p:spPr>
          <a:xfrm flipH="1" flipV="1">
            <a:off x="755559" y="1861902"/>
            <a:ext cx="3320" cy="1321504"/>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E17BD83-9369-9F46-8C89-EEA75B1ECC6D}"/>
              </a:ext>
            </a:extLst>
          </p:cNvPr>
          <p:cNvSpPr txBox="1"/>
          <p:nvPr/>
        </p:nvSpPr>
        <p:spPr>
          <a:xfrm>
            <a:off x="1925095" y="2014363"/>
            <a:ext cx="989462" cy="392415"/>
          </a:xfrm>
          <a:prstGeom prst="rect">
            <a:avLst/>
          </a:prstGeom>
          <a:noFill/>
        </p:spPr>
        <p:txBody>
          <a:bodyPr wrap="square" lIns="114300" tIns="91440" rIns="114300" bIns="91440" rtlCol="0">
            <a:spAutoFit/>
          </a:bodyPr>
          <a:lstStyle/>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a:ln>
                  <a:noFill/>
                </a:ln>
                <a:solidFill>
                  <a:srgbClr val="3404FA"/>
                </a:solidFill>
                <a:effectLst/>
                <a:uLnTx/>
                <a:uFillTx/>
                <a:latin typeface="Amazon Ember"/>
                <a:ea typeface="+mn-ea"/>
                <a:cs typeface="+mn-cs"/>
              </a:rPr>
              <a:t>Model_1</a:t>
            </a:r>
          </a:p>
        </p:txBody>
      </p:sp>
      <p:sp>
        <p:nvSpPr>
          <p:cNvPr id="23" name="TextBox 22">
            <a:extLst>
              <a:ext uri="{FF2B5EF4-FFF2-40B4-BE49-F238E27FC236}">
                <a16:creationId xmlns:a16="http://schemas.microsoft.com/office/drawing/2014/main" id="{1605DFE1-AFC3-5E4B-BD1B-92FC3DCE4454}"/>
              </a:ext>
            </a:extLst>
          </p:cNvPr>
          <p:cNvSpPr txBox="1"/>
          <p:nvPr/>
        </p:nvSpPr>
        <p:spPr>
          <a:xfrm>
            <a:off x="824179" y="2229510"/>
            <a:ext cx="830283" cy="530915"/>
          </a:xfrm>
          <a:prstGeom prst="rect">
            <a:avLst/>
          </a:prstGeom>
          <a:noFill/>
        </p:spPr>
        <p:txBody>
          <a:bodyPr wrap="square" lIns="114300" tIns="91440" rIns="114300" bIns="91440" rtlCol="0">
            <a:spAutoFit/>
          </a:bodyPr>
          <a:lstStyle/>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25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Hosting Image</a:t>
            </a:r>
          </a:p>
        </p:txBody>
      </p:sp>
      <p:sp>
        <p:nvSpPr>
          <p:cNvPr id="24" name="TextBox 23">
            <a:extLst>
              <a:ext uri="{FF2B5EF4-FFF2-40B4-BE49-F238E27FC236}">
                <a16:creationId xmlns:a16="http://schemas.microsoft.com/office/drawing/2014/main" id="{334B7D02-416E-8542-819D-054A63C34124}"/>
              </a:ext>
            </a:extLst>
          </p:cNvPr>
          <p:cNvSpPr txBox="1"/>
          <p:nvPr/>
        </p:nvSpPr>
        <p:spPr>
          <a:xfrm>
            <a:off x="4583525" y="886979"/>
            <a:ext cx="4354923" cy="1787669"/>
          </a:xfrm>
          <a:prstGeom prst="rect">
            <a:avLst/>
          </a:prstGeom>
          <a:solidFill>
            <a:srgbClr val="000000"/>
          </a:solidFill>
          <a:ln w="38100">
            <a:solidFill>
              <a:schemeClr val="accent2"/>
            </a:solidFill>
          </a:ln>
        </p:spPr>
        <p:txBody>
          <a:bodyPr wrap="square" lIns="114300" tIns="91440" rIns="114300" bIns="91440" rtlCol="0">
            <a:spAutoFit/>
          </a:bodyPr>
          <a:lstStyle/>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Amazon Ember"/>
                <a:ea typeface="+mn-ea"/>
                <a:cs typeface="+mn-cs"/>
              </a:rPr>
              <a:t>client.invoke_endpoint</a:t>
            </a:r>
            <a:r>
              <a:rPr kumimoji="0" lang="en-US" alt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a:t>
            </a:r>
          </a:p>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	</a:t>
            </a:r>
            <a:r>
              <a:rPr kumimoji="0" lang="en-US" altLang="en-US" sz="15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Amazon Ember"/>
                <a:ea typeface="+mn-ea"/>
                <a:cs typeface="+mn-cs"/>
              </a:rPr>
              <a:t>EndpointName</a:t>
            </a:r>
            <a:r>
              <a:rPr kumimoji="0" lang="en-US" alt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 = ‘my-endpoint’,</a:t>
            </a:r>
          </a:p>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	</a:t>
            </a:r>
            <a:r>
              <a:rPr kumimoji="0" lang="en-US" altLang="en-US" sz="15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Amazon Ember"/>
                <a:ea typeface="+mn-ea"/>
                <a:cs typeface="+mn-cs"/>
              </a:rPr>
              <a:t>ContentType</a:t>
            </a:r>
            <a:r>
              <a:rPr kumimoji="0" lang="en-US" alt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 = ‘text/csv’</a:t>
            </a:r>
          </a:p>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a:ln>
                  <a:noFill/>
                </a:ln>
                <a:solidFill>
                  <a:srgbClr val="3404FA"/>
                </a:solidFill>
                <a:effectLst/>
                <a:uLnTx/>
                <a:uFillTx/>
                <a:latin typeface="Amazon Ember"/>
                <a:ea typeface="+mn-ea"/>
                <a:cs typeface="+mn-cs"/>
              </a:rPr>
              <a:t>	</a:t>
            </a:r>
            <a:r>
              <a:rPr kumimoji="0" lang="en-US" altLang="en-US" sz="1500" b="0" i="0" u="none" strike="noStrike" kern="1200" cap="none" spc="0" normalizeH="0" baseline="0" noProof="0" dirty="0" err="1">
                <a:ln>
                  <a:noFill/>
                </a:ln>
                <a:solidFill>
                  <a:srgbClr val="3404FA"/>
                </a:solidFill>
                <a:effectLst/>
                <a:uLnTx/>
                <a:uFillTx/>
                <a:latin typeface="Amazon Ember"/>
                <a:ea typeface="+mn-ea"/>
                <a:cs typeface="+mn-cs"/>
              </a:rPr>
              <a:t>TargetModel</a:t>
            </a:r>
            <a:r>
              <a:rPr kumimoji="0" lang="en-US" altLang="en-US" sz="1500" b="0" i="0" u="none" strike="noStrike" kern="1200" cap="none" spc="0" normalizeH="0" baseline="0" noProof="0" dirty="0">
                <a:ln>
                  <a:noFill/>
                </a:ln>
                <a:solidFill>
                  <a:srgbClr val="3404FA"/>
                </a:solidFill>
                <a:effectLst/>
                <a:uLnTx/>
                <a:uFillTx/>
                <a:latin typeface="Amazon Ember"/>
                <a:ea typeface="+mn-ea"/>
                <a:cs typeface="+mn-cs"/>
              </a:rPr>
              <a:t> = ‘model_1.tar.gz’,</a:t>
            </a:r>
          </a:p>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	Body = body)</a:t>
            </a:r>
          </a:p>
        </p:txBody>
      </p:sp>
      <p:sp>
        <p:nvSpPr>
          <p:cNvPr id="25" name="Line">
            <a:extLst>
              <a:ext uri="{FF2B5EF4-FFF2-40B4-BE49-F238E27FC236}">
                <a16:creationId xmlns:a16="http://schemas.microsoft.com/office/drawing/2014/main" id="{1847C842-4159-9942-B17B-CDF7B1B7FF2D}"/>
              </a:ext>
            </a:extLst>
          </p:cNvPr>
          <p:cNvSpPr/>
          <p:nvPr/>
        </p:nvSpPr>
        <p:spPr>
          <a:xfrm>
            <a:off x="2623649" y="1381022"/>
            <a:ext cx="1831455" cy="1577641"/>
          </a:xfrm>
          <a:prstGeom prst="line">
            <a:avLst/>
          </a:prstGeom>
          <a:ln w="63500">
            <a:solidFill>
              <a:schemeClr val="accent2"/>
            </a:solidFill>
            <a:miter lim="400000"/>
            <a:headEnd type="triangle" w="med" len="med"/>
            <a:tailEnd type="triangle" w="med" len="med"/>
          </a:ln>
        </p:spPr>
        <p:txBody>
          <a:bodyPr lIns="38100" tIns="38100" rIns="38100" bIns="38100" anchor="ctr"/>
          <a:lstStyle/>
          <a:p>
            <a:pPr marL="0" marR="0" lvl="0" indent="0" algn="ctr" defTabSz="457189" rtl="0" eaLnBrk="1" fontAlgn="auto" latinLnBrk="0" hangingPunct="1">
              <a:lnSpc>
                <a:spcPct val="100000"/>
              </a:lnSpc>
              <a:spcBef>
                <a:spcPts val="0"/>
              </a:spcBef>
              <a:spcAft>
                <a:spcPts val="0"/>
              </a:spcAft>
              <a:buClrTx/>
              <a:buSzTx/>
              <a:buFontTx/>
              <a:buNone/>
              <a:tabLst/>
              <a:defRPr sz="3200" spc="0">
                <a:solidFill>
                  <a:srgbClr val="FFFFFF"/>
                </a:solidFill>
                <a:latin typeface="Helvetica Neue Medium"/>
                <a:ea typeface="Helvetica Neue Medium"/>
                <a:cs typeface="Helvetica Neue Medium"/>
                <a:sym typeface="Helvetica Neue Medium"/>
              </a:defRPr>
            </a:pPr>
            <a:endParaRPr kumimoji="0" lang="en-US" altLang="en-US" sz="24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26" name="TextBox 25">
            <a:extLst>
              <a:ext uri="{FF2B5EF4-FFF2-40B4-BE49-F238E27FC236}">
                <a16:creationId xmlns:a16="http://schemas.microsoft.com/office/drawing/2014/main" id="{1633FEF5-657A-EE42-AB7C-72B8F0695325}"/>
              </a:ext>
            </a:extLst>
          </p:cNvPr>
          <p:cNvSpPr txBox="1"/>
          <p:nvPr/>
        </p:nvSpPr>
        <p:spPr>
          <a:xfrm>
            <a:off x="4583525" y="2850606"/>
            <a:ext cx="4354923" cy="741229"/>
          </a:xfrm>
          <a:prstGeom prst="rect">
            <a:avLst/>
          </a:prstGeom>
          <a:solidFill>
            <a:srgbClr val="000000"/>
          </a:solidFill>
          <a:ln w="38100">
            <a:solidFill>
              <a:schemeClr val="accent2"/>
            </a:solidFill>
          </a:ln>
        </p:spPr>
        <p:txBody>
          <a:bodyPr wrap="square" lIns="114300" tIns="91440" rIns="114300" bIns="91440" rtlCol="0">
            <a:spAutoFit/>
          </a:bodyPr>
          <a:lstStyle/>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Amazon Ember"/>
                <a:ea typeface="+mn-ea"/>
                <a:cs typeface="+mn-cs"/>
              </a:rPr>
              <a:t>client.invoke_endpoint</a:t>
            </a:r>
            <a:r>
              <a:rPr kumimoji="0" lang="en-US" alt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a:t>
            </a:r>
            <a:r>
              <a:rPr kumimoji="0" lang="en-US" altLang="en-US" sz="1500" b="0" i="0" u="none" strike="noStrike" kern="1200" cap="none" spc="0" normalizeH="0" baseline="0" noProof="0" dirty="0">
                <a:ln>
                  <a:noFill/>
                </a:ln>
                <a:solidFill>
                  <a:srgbClr val="00B0F0"/>
                </a:solidFill>
                <a:effectLst/>
                <a:uLnTx/>
                <a:uFillTx/>
                <a:latin typeface="Amazon Ember"/>
                <a:ea typeface="+mn-ea"/>
                <a:cs typeface="+mn-cs"/>
              </a:rPr>
              <a:t>	</a:t>
            </a:r>
          </a:p>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a:ln>
                  <a:noFill/>
                </a:ln>
                <a:solidFill>
                  <a:srgbClr val="00B050"/>
                </a:solidFill>
                <a:effectLst/>
                <a:uLnTx/>
                <a:uFillTx/>
                <a:latin typeface="Amazon Ember"/>
                <a:ea typeface="+mn-ea"/>
                <a:cs typeface="+mn-cs"/>
              </a:rPr>
              <a:t>	</a:t>
            </a:r>
            <a:r>
              <a:rPr kumimoji="0" lang="en-US" altLang="en-US" sz="1500" b="0" i="0" u="none" strike="noStrike" kern="1200" cap="none" spc="0" normalizeH="0" baseline="0" noProof="0" dirty="0" err="1">
                <a:ln>
                  <a:noFill/>
                </a:ln>
                <a:solidFill>
                  <a:srgbClr val="00B050"/>
                </a:solidFill>
                <a:effectLst/>
                <a:uLnTx/>
                <a:uFillTx/>
                <a:latin typeface="Amazon Ember"/>
                <a:ea typeface="+mn-ea"/>
                <a:cs typeface="+mn-cs"/>
              </a:rPr>
              <a:t>TargetModel</a:t>
            </a:r>
            <a:r>
              <a:rPr kumimoji="0" lang="en-US" altLang="en-US" sz="1500" b="0" i="0" u="none" strike="noStrike" kern="1200" cap="none" spc="0" normalizeH="0" baseline="0" noProof="0" dirty="0">
                <a:ln>
                  <a:noFill/>
                </a:ln>
                <a:solidFill>
                  <a:srgbClr val="00B050"/>
                </a:solidFill>
                <a:effectLst/>
                <a:uLnTx/>
                <a:uFillTx/>
                <a:latin typeface="Amazon Ember"/>
                <a:ea typeface="+mn-ea"/>
                <a:cs typeface="+mn-cs"/>
              </a:rPr>
              <a:t> = ‘model_2.tar.gz’)</a:t>
            </a:r>
          </a:p>
        </p:txBody>
      </p:sp>
      <p:sp>
        <p:nvSpPr>
          <p:cNvPr id="27" name="TextBox 26">
            <a:extLst>
              <a:ext uri="{FF2B5EF4-FFF2-40B4-BE49-F238E27FC236}">
                <a16:creationId xmlns:a16="http://schemas.microsoft.com/office/drawing/2014/main" id="{D1D23592-2BD7-324C-9EB4-9504354234DB}"/>
              </a:ext>
            </a:extLst>
          </p:cNvPr>
          <p:cNvSpPr txBox="1"/>
          <p:nvPr/>
        </p:nvSpPr>
        <p:spPr>
          <a:xfrm>
            <a:off x="4581044" y="3757489"/>
            <a:ext cx="4354923" cy="741229"/>
          </a:xfrm>
          <a:prstGeom prst="rect">
            <a:avLst/>
          </a:prstGeom>
          <a:solidFill>
            <a:srgbClr val="000000"/>
          </a:solidFill>
          <a:ln w="38100">
            <a:solidFill>
              <a:schemeClr val="accent2"/>
            </a:solidFill>
          </a:ln>
        </p:spPr>
        <p:txBody>
          <a:bodyPr wrap="square" lIns="114300" tIns="91440" rIns="114300" bIns="91440" rtlCol="0">
            <a:spAutoFit/>
          </a:bodyPr>
          <a:lstStyle/>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Amazon Ember"/>
                <a:ea typeface="+mn-ea"/>
                <a:cs typeface="+mn-cs"/>
              </a:rPr>
              <a:t>client.invoke_endpoint</a:t>
            </a:r>
            <a:r>
              <a:rPr kumimoji="0" lang="en-US" alt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a:t>
            </a:r>
            <a:r>
              <a:rPr kumimoji="0" lang="en-US" altLang="en-US" sz="1500" b="0" i="0" u="none" strike="noStrike" kern="1200" cap="none" spc="0" normalizeH="0" baseline="0" noProof="0" dirty="0">
                <a:ln>
                  <a:noFill/>
                </a:ln>
                <a:solidFill>
                  <a:srgbClr val="00B0F0"/>
                </a:solidFill>
                <a:effectLst/>
                <a:uLnTx/>
                <a:uFillTx/>
                <a:latin typeface="Amazon Ember"/>
                <a:ea typeface="+mn-ea"/>
                <a:cs typeface="+mn-cs"/>
              </a:rPr>
              <a:t>	</a:t>
            </a:r>
          </a:p>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a:ln>
                  <a:noFill/>
                </a:ln>
                <a:solidFill>
                  <a:srgbClr val="FFFF00"/>
                </a:solidFill>
                <a:effectLst/>
                <a:uLnTx/>
                <a:uFillTx/>
                <a:latin typeface="Amazon Ember"/>
                <a:ea typeface="+mn-ea"/>
                <a:cs typeface="+mn-cs"/>
              </a:rPr>
              <a:t>	</a:t>
            </a:r>
            <a:r>
              <a:rPr kumimoji="0" lang="en-US" altLang="en-US" sz="1500" b="0" i="0" u="none" strike="noStrike" kern="1200" cap="none" spc="0" normalizeH="0" baseline="0" noProof="0" dirty="0" err="1">
                <a:ln>
                  <a:noFill/>
                </a:ln>
                <a:solidFill>
                  <a:srgbClr val="FFFF00"/>
                </a:solidFill>
                <a:effectLst/>
                <a:uLnTx/>
                <a:uFillTx/>
                <a:latin typeface="Amazon Ember"/>
                <a:ea typeface="+mn-ea"/>
                <a:cs typeface="+mn-cs"/>
              </a:rPr>
              <a:t>TargetModel</a:t>
            </a:r>
            <a:r>
              <a:rPr kumimoji="0" lang="en-US" altLang="en-US" sz="1500" b="0" i="0" u="none" strike="noStrike" kern="1200" cap="none" spc="0" normalizeH="0" baseline="0" noProof="0" dirty="0">
                <a:ln>
                  <a:noFill/>
                </a:ln>
                <a:solidFill>
                  <a:srgbClr val="FFFF00"/>
                </a:solidFill>
                <a:effectLst/>
                <a:uLnTx/>
                <a:uFillTx/>
                <a:latin typeface="Amazon Ember"/>
                <a:ea typeface="+mn-ea"/>
                <a:cs typeface="+mn-cs"/>
              </a:rPr>
              <a:t> = ‘model_3.tar.gz’)</a:t>
            </a:r>
          </a:p>
        </p:txBody>
      </p:sp>
      <p:sp>
        <p:nvSpPr>
          <p:cNvPr id="28" name="Rectangle 27">
            <a:extLst>
              <a:ext uri="{FF2B5EF4-FFF2-40B4-BE49-F238E27FC236}">
                <a16:creationId xmlns:a16="http://schemas.microsoft.com/office/drawing/2014/main" id="{0053F994-8D91-4D4B-8229-02CB415BAF53}"/>
              </a:ext>
            </a:extLst>
          </p:cNvPr>
          <p:cNvSpPr/>
          <p:nvPr/>
        </p:nvSpPr>
        <p:spPr>
          <a:xfrm>
            <a:off x="1957132" y="2420566"/>
            <a:ext cx="936475" cy="300082"/>
          </a:xfrm>
          <a:prstGeom prst="rect">
            <a:avLst/>
          </a:prstGeom>
        </p:spPr>
        <p:txBody>
          <a:bodyPr wrap="none">
            <a:spAutoFit/>
          </a:bodyPr>
          <a:lstStyle/>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a:ln>
                  <a:noFill/>
                </a:ln>
                <a:solidFill>
                  <a:srgbClr val="00B050"/>
                </a:solidFill>
                <a:effectLst/>
                <a:uLnTx/>
                <a:uFillTx/>
                <a:latin typeface="Amazon Ember"/>
                <a:ea typeface="+mn-ea"/>
                <a:cs typeface="+mn-cs"/>
              </a:rPr>
              <a:t>Model_2</a:t>
            </a:r>
          </a:p>
        </p:txBody>
      </p:sp>
      <p:sp>
        <p:nvSpPr>
          <p:cNvPr id="29" name="Rectangle 28">
            <a:extLst>
              <a:ext uri="{FF2B5EF4-FFF2-40B4-BE49-F238E27FC236}">
                <a16:creationId xmlns:a16="http://schemas.microsoft.com/office/drawing/2014/main" id="{A267DB48-88B4-B243-AECD-EA6DD780FCDA}"/>
              </a:ext>
            </a:extLst>
          </p:cNvPr>
          <p:cNvSpPr/>
          <p:nvPr/>
        </p:nvSpPr>
        <p:spPr>
          <a:xfrm>
            <a:off x="1972795" y="2776515"/>
            <a:ext cx="936475" cy="300082"/>
          </a:xfrm>
          <a:prstGeom prst="rect">
            <a:avLst/>
          </a:prstGeom>
        </p:spPr>
        <p:txBody>
          <a:bodyPr wrap="none">
            <a:spAutoFit/>
          </a:bodyPr>
          <a:lstStyle/>
          <a:p>
            <a:pPr marL="0" marR="0" lvl="0" indent="0" algn="l"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a:ln>
                  <a:noFill/>
                </a:ln>
                <a:solidFill>
                  <a:srgbClr val="FFFF00"/>
                </a:solidFill>
                <a:effectLst/>
                <a:uLnTx/>
                <a:uFillTx/>
                <a:latin typeface="Amazon Ember"/>
                <a:ea typeface="+mn-ea"/>
                <a:cs typeface="+mn-cs"/>
              </a:rPr>
              <a:t>Model_3</a:t>
            </a:r>
          </a:p>
        </p:txBody>
      </p:sp>
      <p:sp>
        <p:nvSpPr>
          <p:cNvPr id="30" name="TextBox 29">
            <a:extLst>
              <a:ext uri="{FF2B5EF4-FFF2-40B4-BE49-F238E27FC236}">
                <a16:creationId xmlns:a16="http://schemas.microsoft.com/office/drawing/2014/main" id="{C9218449-57C5-2C4C-BC1A-B45CFDB521FD}"/>
              </a:ext>
            </a:extLst>
          </p:cNvPr>
          <p:cNvSpPr txBox="1"/>
          <p:nvPr/>
        </p:nvSpPr>
        <p:spPr>
          <a:xfrm>
            <a:off x="216740" y="4243931"/>
            <a:ext cx="3997695" cy="600164"/>
          </a:xfrm>
          <a:prstGeom prst="rect">
            <a:avLst/>
          </a:prstGeom>
          <a:noFill/>
          <a:ln>
            <a:solidFill>
              <a:srgbClr val="FF0000"/>
            </a:solidFill>
            <a:prstDash val="dashDot"/>
          </a:ln>
        </p:spPr>
        <p:txBody>
          <a:bodyPr wrap="square" lIns="114300" tIns="91440" rIns="114300" bIns="91440" rtlCol="0">
            <a:spAutoFit/>
          </a:bodyPr>
          <a:lstStyle/>
          <a:p>
            <a:pPr marL="0" marR="0" lvl="0" indent="0" algn="ctr" defTabSz="457189" rtl="0" eaLnBrk="1" fontAlgn="auto" latinLnBrk="0" hangingPunct="1">
              <a:lnSpc>
                <a:spcPct val="90000"/>
              </a:lnSpc>
              <a:spcBef>
                <a:spcPts val="0"/>
              </a:spcBef>
              <a:spcAft>
                <a:spcPts val="1125"/>
              </a:spcAft>
              <a:buClrTx/>
              <a:buSzTx/>
              <a:buFontTx/>
              <a:buNone/>
              <a:tabLst/>
              <a:defRPr/>
            </a:pPr>
            <a:r>
              <a:rPr kumimoji="0" lang="en-US" alt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Invoke the </a:t>
            </a:r>
            <a:r>
              <a:rPr kumimoji="0" lang="en-US" altLang="en-US" sz="1500" b="0" i="1"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relative S3 path</a:t>
            </a:r>
            <a:r>
              <a:rPr kumimoji="0" lang="en-US" alt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 for your model, and SageMaker handles the rest</a:t>
            </a:r>
          </a:p>
        </p:txBody>
      </p:sp>
      <p:sp>
        <p:nvSpPr>
          <p:cNvPr id="31" name="Line">
            <a:extLst>
              <a:ext uri="{FF2B5EF4-FFF2-40B4-BE49-F238E27FC236}">
                <a16:creationId xmlns:a16="http://schemas.microsoft.com/office/drawing/2014/main" id="{08929AAA-AE8A-B04C-8955-62E028D5A177}"/>
              </a:ext>
            </a:extLst>
          </p:cNvPr>
          <p:cNvSpPr/>
          <p:nvPr/>
        </p:nvSpPr>
        <p:spPr>
          <a:xfrm>
            <a:off x="2673282" y="1381023"/>
            <a:ext cx="1781824" cy="2656954"/>
          </a:xfrm>
          <a:prstGeom prst="line">
            <a:avLst/>
          </a:prstGeom>
          <a:ln w="63500">
            <a:solidFill>
              <a:schemeClr val="accent2"/>
            </a:solidFill>
            <a:miter lim="400000"/>
            <a:headEnd type="triangle" w="med" len="med"/>
            <a:tailEnd type="triangle" w="med" len="med"/>
          </a:ln>
        </p:spPr>
        <p:txBody>
          <a:bodyPr lIns="38100" tIns="38100" rIns="38100" bIns="38100" anchor="ctr"/>
          <a:lstStyle/>
          <a:p>
            <a:pPr marL="0" marR="0" lvl="0" indent="0" algn="ctr" defTabSz="457189" rtl="0" eaLnBrk="1" fontAlgn="auto" latinLnBrk="0" hangingPunct="1">
              <a:lnSpc>
                <a:spcPct val="100000"/>
              </a:lnSpc>
              <a:spcBef>
                <a:spcPts val="0"/>
              </a:spcBef>
              <a:spcAft>
                <a:spcPts val="0"/>
              </a:spcAft>
              <a:buClrTx/>
              <a:buSzTx/>
              <a:buFontTx/>
              <a:buNone/>
              <a:tabLst/>
              <a:defRPr sz="3200" spc="0">
                <a:solidFill>
                  <a:srgbClr val="FFFFFF"/>
                </a:solidFill>
                <a:latin typeface="Helvetica Neue Medium"/>
                <a:ea typeface="Helvetica Neue Medium"/>
                <a:cs typeface="Helvetica Neue Medium"/>
                <a:sym typeface="Helvetica Neue Medium"/>
              </a:defRPr>
            </a:pPr>
            <a:endParaRPr kumimoji="0" lang="en-US" altLang="en-US" sz="24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24223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D000-28B2-9340-965E-C3A7F2BB4924}"/>
              </a:ext>
            </a:extLst>
          </p:cNvPr>
          <p:cNvSpPr>
            <a:spLocks noGrp="1"/>
          </p:cNvSpPr>
          <p:nvPr>
            <p:ph type="title"/>
          </p:nvPr>
        </p:nvSpPr>
        <p:spPr>
          <a:xfrm>
            <a:off x="244549" y="104681"/>
            <a:ext cx="8771860" cy="686436"/>
          </a:xfrm>
        </p:spPr>
        <p:txBody>
          <a:bodyPr/>
          <a:lstStyle/>
          <a:p>
            <a:pPr algn="ctr"/>
            <a:r>
              <a:rPr lang="en-US" dirty="0"/>
              <a:t>Analyze and Monitor Bias with Amazon </a:t>
            </a:r>
            <a:r>
              <a:rPr lang="en-US" dirty="0" err="1">
                <a:solidFill>
                  <a:schemeClr val="accent2"/>
                </a:solidFill>
              </a:rPr>
              <a:t>SageMaker</a:t>
            </a:r>
            <a:r>
              <a:rPr lang="en-US" dirty="0">
                <a:solidFill>
                  <a:schemeClr val="accent2"/>
                </a:solidFill>
              </a:rPr>
              <a:t> Clarify</a:t>
            </a:r>
          </a:p>
        </p:txBody>
      </p:sp>
      <p:pic>
        <p:nvPicPr>
          <p:cNvPr id="4" name="Picture 3">
            <a:extLst>
              <a:ext uri="{FF2B5EF4-FFF2-40B4-BE49-F238E27FC236}">
                <a16:creationId xmlns:a16="http://schemas.microsoft.com/office/drawing/2014/main" id="{7A072039-64AD-F946-870B-D2EA507FF9BE}"/>
              </a:ext>
            </a:extLst>
          </p:cNvPr>
          <p:cNvPicPr>
            <a:picLocks noChangeAspect="1"/>
          </p:cNvPicPr>
          <p:nvPr/>
        </p:nvPicPr>
        <p:blipFill>
          <a:blip r:embed="rId2"/>
          <a:stretch>
            <a:fillRect/>
          </a:stretch>
        </p:blipFill>
        <p:spPr>
          <a:xfrm>
            <a:off x="398353" y="629198"/>
            <a:ext cx="8347295" cy="4342247"/>
          </a:xfrm>
          <a:prstGeom prst="rect">
            <a:avLst/>
          </a:prstGeom>
        </p:spPr>
      </p:pic>
    </p:spTree>
    <p:extLst>
      <p:ext uri="{BB962C8B-B14F-4D97-AF65-F5344CB8AC3E}">
        <p14:creationId xmlns:p14="http://schemas.microsoft.com/office/powerpoint/2010/main" val="1594094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63B2-C430-4DCB-B267-8D798AA849EF}"/>
              </a:ext>
            </a:extLst>
          </p:cNvPr>
          <p:cNvSpPr>
            <a:spLocks noGrp="1"/>
          </p:cNvSpPr>
          <p:nvPr>
            <p:ph type="title"/>
          </p:nvPr>
        </p:nvSpPr>
        <p:spPr/>
        <p:txBody>
          <a:bodyPr/>
          <a:lstStyle/>
          <a:p>
            <a:r>
              <a:rPr lang="en-US" dirty="0"/>
              <a:t>Amazon </a:t>
            </a:r>
            <a:r>
              <a:rPr lang="en-US" dirty="0" err="1">
                <a:solidFill>
                  <a:schemeClr val="accent2"/>
                </a:solidFill>
              </a:rPr>
              <a:t>SageMaker</a:t>
            </a:r>
            <a:r>
              <a:rPr lang="en-US" dirty="0">
                <a:solidFill>
                  <a:schemeClr val="accent2"/>
                </a:solidFill>
              </a:rPr>
              <a:t> Studio Lab</a:t>
            </a:r>
            <a:br>
              <a:rPr lang="pt-BR" dirty="0"/>
            </a:br>
            <a:r>
              <a:rPr lang="en-US" sz="1500" dirty="0"/>
              <a:t>Learn and experiment with ML without the hassle</a:t>
            </a:r>
            <a:endParaRPr lang="en-US" dirty="0"/>
          </a:p>
        </p:txBody>
      </p:sp>
      <p:sp>
        <p:nvSpPr>
          <p:cNvPr id="152" name="Text Placeholder 19">
            <a:extLst>
              <a:ext uri="{FF2B5EF4-FFF2-40B4-BE49-F238E27FC236}">
                <a16:creationId xmlns:a16="http://schemas.microsoft.com/office/drawing/2014/main" id="{0755FD3F-C81E-4C8E-B5AB-230B5DDFCFA3}"/>
              </a:ext>
            </a:extLst>
          </p:cNvPr>
          <p:cNvSpPr txBox="1">
            <a:spLocks/>
          </p:cNvSpPr>
          <p:nvPr/>
        </p:nvSpPr>
        <p:spPr>
          <a:xfrm>
            <a:off x="633575" y="2872964"/>
            <a:ext cx="1740901" cy="1079718"/>
          </a:xfrm>
          <a:prstGeom prst="rect">
            <a:avLst/>
          </a:prstGeom>
        </p:spPr>
        <p:txBody>
          <a:bodyPr vert="horz" wrap="square" lIns="91376" tIns="45688" rIns="91376" bIns="45688"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855"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altLang="en-US" sz="1800" b="1" i="0" u="none" strike="noStrike" kern="1200" cap="none" spc="0" normalizeH="0" baseline="0" noProof="0" dirty="0">
                <a:ln>
                  <a:noFill/>
                </a:ln>
                <a:solidFill>
                  <a:srgbClr val="C9208A"/>
                </a:solidFill>
                <a:effectLst/>
                <a:uLnTx/>
                <a:uFillTx/>
                <a:latin typeface="Amazon Ember Heavy"/>
                <a:ea typeface="Amazon Ember Heavy" panose="020B0603020204020204" pitchFamily="34" charset="0"/>
                <a:cs typeface="Amazon Ember Heavy" panose="020B0603020204020204" pitchFamily="34" charset="0"/>
                <a:sym typeface="Calibri"/>
              </a:rPr>
              <a:t>Learn</a:t>
            </a:r>
          </a:p>
          <a:p>
            <a:pPr marL="0" marR="0" lvl="0" indent="0" algn="ctr" defTabSz="389855" rtl="0" eaLnBrk="1" fontAlgn="auto" latinLnBrk="0" hangingPunct="1">
              <a:lnSpc>
                <a:spcPct val="100000"/>
              </a:lnSpc>
              <a:spcBef>
                <a:spcPts val="450"/>
              </a:spcBef>
              <a:spcAft>
                <a:spcPts val="0"/>
              </a:spcAft>
              <a:buClrTx/>
              <a:buSzTx/>
              <a:buFont typeface="Arial" panose="020B0604020202020204" pitchFamily="34" charset="0"/>
              <a:buNone/>
              <a:tabLst/>
              <a:defRPr/>
            </a:pPr>
            <a:r>
              <a:rPr kumimoji="0" lang="en-US" altLang="en-US" sz="1050" b="0" i="0" u="none" strike="noStrike" kern="1200" cap="none" spc="0" normalizeH="0" baseline="0" noProof="0" dirty="0">
                <a:ln>
                  <a:noFill/>
                </a:ln>
                <a:solidFill>
                  <a:srgbClr val="FFFFFF"/>
                </a:solidFill>
                <a:effectLst/>
                <a:uLnTx/>
                <a:uFillTx/>
                <a:latin typeface="Amazon Ember"/>
                <a:ea typeface="Amazon Ember Heavy" panose="020B0603020204020204" pitchFamily="34" charset="0"/>
                <a:cs typeface="Amazon Ember Heavy" panose="020B0603020204020204" pitchFamily="34" charset="0"/>
                <a:sym typeface="Calibri"/>
              </a:rPr>
              <a:t>Quick and free access to a ML environment for hands-on tutorials, exercises, and labs</a:t>
            </a:r>
          </a:p>
        </p:txBody>
      </p:sp>
      <p:grpSp>
        <p:nvGrpSpPr>
          <p:cNvPr id="7" name="Group 6">
            <a:extLst>
              <a:ext uri="{FF2B5EF4-FFF2-40B4-BE49-F238E27FC236}">
                <a16:creationId xmlns:a16="http://schemas.microsoft.com/office/drawing/2014/main" id="{48A2C8BF-3D4F-4AA3-8B66-D6C302AAD16A}"/>
              </a:ext>
            </a:extLst>
          </p:cNvPr>
          <p:cNvGrpSpPr/>
          <p:nvPr/>
        </p:nvGrpSpPr>
        <p:grpSpPr>
          <a:xfrm flipV="1">
            <a:off x="1033235" y="2666874"/>
            <a:ext cx="941580" cy="99109"/>
            <a:chOff x="1707679" y="2858947"/>
            <a:chExt cx="1255440" cy="92598"/>
          </a:xfrm>
        </p:grpSpPr>
        <p:sp>
          <p:nvSpPr>
            <p:cNvPr id="6" name="Rectangle 5">
              <a:extLst>
                <a:ext uri="{FF2B5EF4-FFF2-40B4-BE49-F238E27FC236}">
                  <a16:creationId xmlns:a16="http://schemas.microsoft.com/office/drawing/2014/main" id="{05F171E3-D847-432C-9645-7574DBCB8508}"/>
                </a:ext>
              </a:extLst>
            </p:cNvPr>
            <p:cNvSpPr/>
            <p:nvPr/>
          </p:nvSpPr>
          <p:spPr>
            <a:xfrm>
              <a:off x="1707679" y="2858947"/>
              <a:ext cx="1255440" cy="462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90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Rectangle 59">
              <a:extLst>
                <a:ext uri="{FF2B5EF4-FFF2-40B4-BE49-F238E27FC236}">
                  <a16:creationId xmlns:a16="http://schemas.microsoft.com/office/drawing/2014/main" id="{1132C7BB-5FE4-4CE0-AE31-919E7C29A256}"/>
                </a:ext>
              </a:extLst>
            </p:cNvPr>
            <p:cNvSpPr/>
            <p:nvPr/>
          </p:nvSpPr>
          <p:spPr>
            <a:xfrm>
              <a:off x="1707679" y="2905246"/>
              <a:ext cx="1255440" cy="462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90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4" name="Group 3">
            <a:extLst>
              <a:ext uri="{FF2B5EF4-FFF2-40B4-BE49-F238E27FC236}">
                <a16:creationId xmlns:a16="http://schemas.microsoft.com/office/drawing/2014/main" id="{D977817F-C512-4904-915F-B2C7272B0469}"/>
              </a:ext>
            </a:extLst>
          </p:cNvPr>
          <p:cNvGrpSpPr/>
          <p:nvPr/>
        </p:nvGrpSpPr>
        <p:grpSpPr>
          <a:xfrm>
            <a:off x="1286240" y="1996672"/>
            <a:ext cx="434832" cy="508532"/>
            <a:chOff x="1714987" y="2662229"/>
            <a:chExt cx="579776" cy="678042"/>
          </a:xfrm>
          <a:noFill/>
        </p:grpSpPr>
        <p:sp>
          <p:nvSpPr>
            <p:cNvPr id="80" name="Freeform: Shape 79">
              <a:extLst>
                <a:ext uri="{FF2B5EF4-FFF2-40B4-BE49-F238E27FC236}">
                  <a16:creationId xmlns:a16="http://schemas.microsoft.com/office/drawing/2014/main" id="{D9D6E365-2F4F-4E71-B01B-AF485830F1FC}"/>
                </a:ext>
              </a:extLst>
            </p:cNvPr>
            <p:cNvSpPr/>
            <p:nvPr/>
          </p:nvSpPr>
          <p:spPr>
            <a:xfrm>
              <a:off x="1714987" y="2662229"/>
              <a:ext cx="579776" cy="678042"/>
            </a:xfrm>
            <a:custGeom>
              <a:avLst/>
              <a:gdLst>
                <a:gd name="connsiteX0" fmla="*/ 4828 w 379776"/>
                <a:gd name="connsiteY0" fmla="*/ 441892 h 444145"/>
                <a:gd name="connsiteX1" fmla="*/ 4828 w 379776"/>
                <a:gd name="connsiteY1" fmla="*/ 14483 h 444145"/>
                <a:gd name="connsiteX2" fmla="*/ 14483 w 379776"/>
                <a:gd name="connsiteY2" fmla="*/ 4828 h 444145"/>
                <a:gd name="connsiteX3" fmla="*/ 365937 w 379776"/>
                <a:gd name="connsiteY3" fmla="*/ 4828 h 444145"/>
                <a:gd name="connsiteX4" fmla="*/ 375593 w 379776"/>
                <a:gd name="connsiteY4" fmla="*/ 14483 h 444145"/>
                <a:gd name="connsiteX5" fmla="*/ 375593 w 379776"/>
                <a:gd name="connsiteY5" fmla="*/ 425157 h 444145"/>
                <a:gd name="connsiteX6" fmla="*/ 365937 w 379776"/>
                <a:gd name="connsiteY6" fmla="*/ 434812 h 444145"/>
                <a:gd name="connsiteX7" fmla="*/ 235268 w 379776"/>
                <a:gd name="connsiteY7" fmla="*/ 434812 h 44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776" h="444145">
                  <a:moveTo>
                    <a:pt x="4828" y="441892"/>
                  </a:moveTo>
                  <a:lnTo>
                    <a:pt x="4828" y="14483"/>
                  </a:lnTo>
                  <a:cubicBezTo>
                    <a:pt x="4828" y="9012"/>
                    <a:pt x="9012" y="4828"/>
                    <a:pt x="14483" y="4828"/>
                  </a:cubicBezTo>
                  <a:lnTo>
                    <a:pt x="365937" y="4828"/>
                  </a:lnTo>
                  <a:cubicBezTo>
                    <a:pt x="371409" y="4828"/>
                    <a:pt x="375593" y="9012"/>
                    <a:pt x="375593" y="14483"/>
                  </a:cubicBezTo>
                  <a:lnTo>
                    <a:pt x="375593" y="425157"/>
                  </a:lnTo>
                  <a:cubicBezTo>
                    <a:pt x="375593" y="430628"/>
                    <a:pt x="371409" y="434812"/>
                    <a:pt x="365937" y="434812"/>
                  </a:cubicBezTo>
                  <a:lnTo>
                    <a:pt x="235268" y="434812"/>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81" name="Freeform: Shape 80">
              <a:extLst>
                <a:ext uri="{FF2B5EF4-FFF2-40B4-BE49-F238E27FC236}">
                  <a16:creationId xmlns:a16="http://schemas.microsoft.com/office/drawing/2014/main" id="{109BA961-94F3-432D-8132-666E9DA0288E}"/>
                </a:ext>
              </a:extLst>
            </p:cNvPr>
            <p:cNvSpPr/>
            <p:nvPr/>
          </p:nvSpPr>
          <p:spPr>
            <a:xfrm>
              <a:off x="1754786" y="3318654"/>
              <a:ext cx="181793" cy="14740"/>
            </a:xfrm>
            <a:custGeom>
              <a:avLst/>
              <a:gdLst>
                <a:gd name="connsiteX0" fmla="*/ 115542 w 119082"/>
                <a:gd name="connsiteY0" fmla="*/ 4828 h 9655"/>
                <a:gd name="connsiteX1" fmla="*/ 4828 w 119082"/>
                <a:gd name="connsiteY1" fmla="*/ 4828 h 9655"/>
              </a:gdLst>
              <a:ahLst/>
              <a:cxnLst>
                <a:cxn ang="0">
                  <a:pos x="connsiteX0" y="connsiteY0"/>
                </a:cxn>
                <a:cxn ang="0">
                  <a:pos x="connsiteX1" y="connsiteY1"/>
                </a:cxn>
              </a:cxnLst>
              <a:rect l="l" t="t" r="r" b="b"/>
              <a:pathLst>
                <a:path w="119082" h="9655">
                  <a:moveTo>
                    <a:pt x="115542" y="4828"/>
                  </a:moveTo>
                  <a:lnTo>
                    <a:pt x="4828" y="4828"/>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82" name="Freeform: Shape 81">
              <a:extLst>
                <a:ext uri="{FF2B5EF4-FFF2-40B4-BE49-F238E27FC236}">
                  <a16:creationId xmlns:a16="http://schemas.microsoft.com/office/drawing/2014/main" id="{78E576BE-2C57-4FEB-921C-518338DC0398}"/>
                </a:ext>
              </a:extLst>
            </p:cNvPr>
            <p:cNvSpPr/>
            <p:nvPr/>
          </p:nvSpPr>
          <p:spPr>
            <a:xfrm>
              <a:off x="1754786" y="3170761"/>
              <a:ext cx="299714" cy="14740"/>
            </a:xfrm>
            <a:custGeom>
              <a:avLst/>
              <a:gdLst>
                <a:gd name="connsiteX0" fmla="*/ 4828 w 196325"/>
                <a:gd name="connsiteY0" fmla="*/ 4828 h 9655"/>
                <a:gd name="connsiteX1" fmla="*/ 192785 w 196325"/>
                <a:gd name="connsiteY1" fmla="*/ 4828 h 9655"/>
              </a:gdLst>
              <a:ahLst/>
              <a:cxnLst>
                <a:cxn ang="0">
                  <a:pos x="connsiteX0" y="connsiteY0"/>
                </a:cxn>
                <a:cxn ang="0">
                  <a:pos x="connsiteX1" y="connsiteY1"/>
                </a:cxn>
              </a:cxnLst>
              <a:rect l="l" t="t" r="r" b="b"/>
              <a:pathLst>
                <a:path w="196325" h="9655">
                  <a:moveTo>
                    <a:pt x="4828" y="4828"/>
                  </a:moveTo>
                  <a:lnTo>
                    <a:pt x="192785" y="4828"/>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2E7B5171-F7FB-4621-AFBA-A8324388229C}"/>
                </a:ext>
              </a:extLst>
            </p:cNvPr>
            <p:cNvSpPr/>
            <p:nvPr/>
          </p:nvSpPr>
          <p:spPr>
            <a:xfrm>
              <a:off x="2188144" y="3170761"/>
              <a:ext cx="63874" cy="14740"/>
            </a:xfrm>
            <a:custGeom>
              <a:avLst/>
              <a:gdLst>
                <a:gd name="connsiteX0" fmla="*/ 4828 w 41839"/>
                <a:gd name="connsiteY0" fmla="*/ 4828 h 9655"/>
                <a:gd name="connsiteX1" fmla="*/ 38300 w 41839"/>
                <a:gd name="connsiteY1" fmla="*/ 4828 h 9655"/>
              </a:gdLst>
              <a:ahLst/>
              <a:cxnLst>
                <a:cxn ang="0">
                  <a:pos x="connsiteX0" y="connsiteY0"/>
                </a:cxn>
                <a:cxn ang="0">
                  <a:pos x="connsiteX1" y="connsiteY1"/>
                </a:cxn>
              </a:cxnLst>
              <a:rect l="l" t="t" r="r" b="b"/>
              <a:pathLst>
                <a:path w="41839" h="9655">
                  <a:moveTo>
                    <a:pt x="4828" y="4828"/>
                  </a:moveTo>
                  <a:lnTo>
                    <a:pt x="38300" y="4828"/>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B59E35CE-637A-413C-A9BF-4CE6D2B88317}"/>
                </a:ext>
              </a:extLst>
            </p:cNvPr>
            <p:cNvSpPr/>
            <p:nvPr/>
          </p:nvSpPr>
          <p:spPr>
            <a:xfrm>
              <a:off x="2132131" y="3272467"/>
              <a:ext cx="117921" cy="14740"/>
            </a:xfrm>
            <a:custGeom>
              <a:avLst/>
              <a:gdLst>
                <a:gd name="connsiteX0" fmla="*/ 75312 w 77242"/>
                <a:gd name="connsiteY0" fmla="*/ 4828 h 9655"/>
                <a:gd name="connsiteX1" fmla="*/ 4828 w 77242"/>
                <a:gd name="connsiteY1" fmla="*/ 4828 h 9655"/>
              </a:gdLst>
              <a:ahLst/>
              <a:cxnLst>
                <a:cxn ang="0">
                  <a:pos x="connsiteX0" y="connsiteY0"/>
                </a:cxn>
                <a:cxn ang="0">
                  <a:pos x="connsiteX1" y="connsiteY1"/>
                </a:cxn>
              </a:cxnLst>
              <a:rect l="l" t="t" r="r" b="b"/>
              <a:pathLst>
                <a:path w="77242" h="9655">
                  <a:moveTo>
                    <a:pt x="75312" y="4828"/>
                  </a:moveTo>
                  <a:lnTo>
                    <a:pt x="4828" y="4828"/>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A9CEE499-FEE6-4462-A367-D384995017D2}"/>
                </a:ext>
              </a:extLst>
            </p:cNvPr>
            <p:cNvSpPr/>
            <p:nvPr/>
          </p:nvSpPr>
          <p:spPr>
            <a:xfrm>
              <a:off x="1754786" y="3272467"/>
              <a:ext cx="324281" cy="14740"/>
            </a:xfrm>
            <a:custGeom>
              <a:avLst/>
              <a:gdLst>
                <a:gd name="connsiteX0" fmla="*/ 209199 w 212417"/>
                <a:gd name="connsiteY0" fmla="*/ 4828 h 9655"/>
                <a:gd name="connsiteX1" fmla="*/ 4828 w 212417"/>
                <a:gd name="connsiteY1" fmla="*/ 4828 h 9655"/>
              </a:gdLst>
              <a:ahLst/>
              <a:cxnLst>
                <a:cxn ang="0">
                  <a:pos x="connsiteX0" y="connsiteY0"/>
                </a:cxn>
                <a:cxn ang="0">
                  <a:pos x="connsiteX1" y="connsiteY1"/>
                </a:cxn>
              </a:cxnLst>
              <a:rect l="l" t="t" r="r" b="b"/>
              <a:pathLst>
                <a:path w="212417" h="9655">
                  <a:moveTo>
                    <a:pt x="209199" y="4828"/>
                  </a:moveTo>
                  <a:lnTo>
                    <a:pt x="4828" y="4828"/>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C13D70D7-BF3D-4C65-82ED-9F7726BB8428}"/>
                </a:ext>
              </a:extLst>
            </p:cNvPr>
            <p:cNvSpPr/>
            <p:nvPr/>
          </p:nvSpPr>
          <p:spPr>
            <a:xfrm>
              <a:off x="1754295" y="3222351"/>
              <a:ext cx="181793" cy="14740"/>
            </a:xfrm>
            <a:custGeom>
              <a:avLst/>
              <a:gdLst>
                <a:gd name="connsiteX0" fmla="*/ 4828 w 119082"/>
                <a:gd name="connsiteY0" fmla="*/ 4828 h 9655"/>
                <a:gd name="connsiteX1" fmla="*/ 115864 w 119082"/>
                <a:gd name="connsiteY1" fmla="*/ 4828 h 9655"/>
              </a:gdLst>
              <a:ahLst/>
              <a:cxnLst>
                <a:cxn ang="0">
                  <a:pos x="connsiteX0" y="connsiteY0"/>
                </a:cxn>
                <a:cxn ang="0">
                  <a:pos x="connsiteX1" y="connsiteY1"/>
                </a:cxn>
              </a:cxnLst>
              <a:rect l="l" t="t" r="r" b="b"/>
              <a:pathLst>
                <a:path w="119082" h="9655">
                  <a:moveTo>
                    <a:pt x="4828" y="4828"/>
                  </a:moveTo>
                  <a:lnTo>
                    <a:pt x="115864" y="4828"/>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E946B316-0161-444F-838A-33278B082644}"/>
                </a:ext>
              </a:extLst>
            </p:cNvPr>
            <p:cNvSpPr/>
            <p:nvPr/>
          </p:nvSpPr>
          <p:spPr>
            <a:xfrm>
              <a:off x="1999470" y="3222351"/>
              <a:ext cx="250581" cy="14740"/>
            </a:xfrm>
            <a:custGeom>
              <a:avLst/>
              <a:gdLst>
                <a:gd name="connsiteX0" fmla="*/ 4828 w 164140"/>
                <a:gd name="connsiteY0" fmla="*/ 4828 h 9655"/>
                <a:gd name="connsiteX1" fmla="*/ 162210 w 164140"/>
                <a:gd name="connsiteY1" fmla="*/ 4828 h 9655"/>
              </a:gdLst>
              <a:ahLst/>
              <a:cxnLst>
                <a:cxn ang="0">
                  <a:pos x="connsiteX0" y="connsiteY0"/>
                </a:cxn>
                <a:cxn ang="0">
                  <a:pos x="connsiteX1" y="connsiteY1"/>
                </a:cxn>
              </a:cxnLst>
              <a:rect l="l" t="t" r="r" b="b"/>
              <a:pathLst>
                <a:path w="164140" h="9655">
                  <a:moveTo>
                    <a:pt x="4828" y="4828"/>
                  </a:moveTo>
                  <a:lnTo>
                    <a:pt x="162210" y="4828"/>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257D8ACF-80DC-4998-853E-8AB4672A223A}"/>
                </a:ext>
              </a:extLst>
            </p:cNvPr>
            <p:cNvSpPr/>
            <p:nvPr/>
          </p:nvSpPr>
          <p:spPr>
            <a:xfrm>
              <a:off x="1961146" y="2720207"/>
              <a:ext cx="88440" cy="88440"/>
            </a:xfrm>
            <a:custGeom>
              <a:avLst/>
              <a:gdLst>
                <a:gd name="connsiteX0" fmla="*/ 55035 w 57932"/>
                <a:gd name="connsiteY0" fmla="*/ 29932 h 57932"/>
                <a:gd name="connsiteX1" fmla="*/ 29932 w 57932"/>
                <a:gd name="connsiteY1" fmla="*/ 55035 h 57932"/>
                <a:gd name="connsiteX2" fmla="*/ 4828 w 57932"/>
                <a:gd name="connsiteY2" fmla="*/ 29932 h 57932"/>
                <a:gd name="connsiteX3" fmla="*/ 29932 w 57932"/>
                <a:gd name="connsiteY3" fmla="*/ 4828 h 57932"/>
                <a:gd name="connsiteX4" fmla="*/ 55035 w 57932"/>
                <a:gd name="connsiteY4" fmla="*/ 29932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5035" y="29932"/>
                  </a:moveTo>
                  <a:cubicBezTo>
                    <a:pt x="55035" y="43796"/>
                    <a:pt x="43796" y="55035"/>
                    <a:pt x="29932" y="55035"/>
                  </a:cubicBezTo>
                  <a:cubicBezTo>
                    <a:pt x="16067" y="55035"/>
                    <a:pt x="4828" y="43796"/>
                    <a:pt x="4828" y="29932"/>
                  </a:cubicBezTo>
                  <a:cubicBezTo>
                    <a:pt x="4828" y="16067"/>
                    <a:pt x="16067" y="4828"/>
                    <a:pt x="29932" y="4828"/>
                  </a:cubicBezTo>
                  <a:cubicBezTo>
                    <a:pt x="43796" y="4828"/>
                    <a:pt x="55035" y="16067"/>
                    <a:pt x="55035" y="29932"/>
                  </a:cubicBez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FAB7177F-033A-47AF-B53B-03F6D3D471CC}"/>
                </a:ext>
              </a:extLst>
            </p:cNvPr>
            <p:cNvSpPr/>
            <p:nvPr/>
          </p:nvSpPr>
          <p:spPr>
            <a:xfrm>
              <a:off x="1896291" y="2788993"/>
              <a:ext cx="93353" cy="108094"/>
            </a:xfrm>
            <a:custGeom>
              <a:avLst/>
              <a:gdLst>
                <a:gd name="connsiteX0" fmla="*/ 57610 w 61150"/>
                <a:gd name="connsiteY0" fmla="*/ 4828 h 70805"/>
                <a:gd name="connsiteX1" fmla="*/ 4828 w 61150"/>
                <a:gd name="connsiteY1" fmla="*/ 67266 h 70805"/>
              </a:gdLst>
              <a:ahLst/>
              <a:cxnLst>
                <a:cxn ang="0">
                  <a:pos x="connsiteX0" y="connsiteY0"/>
                </a:cxn>
                <a:cxn ang="0">
                  <a:pos x="connsiteX1" y="connsiteY1"/>
                </a:cxn>
              </a:cxnLst>
              <a:rect l="l" t="t" r="r" b="b"/>
              <a:pathLst>
                <a:path w="61150" h="70805">
                  <a:moveTo>
                    <a:pt x="57610" y="4828"/>
                  </a:moveTo>
                  <a:lnTo>
                    <a:pt x="4828" y="67266"/>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90" name="Freeform: Shape 89">
              <a:extLst>
                <a:ext uri="{FF2B5EF4-FFF2-40B4-BE49-F238E27FC236}">
                  <a16:creationId xmlns:a16="http://schemas.microsoft.com/office/drawing/2014/main" id="{3BC51B07-8924-4849-A6B1-02A96986C320}"/>
                </a:ext>
              </a:extLst>
            </p:cNvPr>
            <p:cNvSpPr/>
            <p:nvPr/>
          </p:nvSpPr>
          <p:spPr>
            <a:xfrm>
              <a:off x="2022564" y="2788993"/>
              <a:ext cx="93353" cy="108094"/>
            </a:xfrm>
            <a:custGeom>
              <a:avLst/>
              <a:gdLst>
                <a:gd name="connsiteX0" fmla="*/ 57932 w 61150"/>
                <a:gd name="connsiteY0" fmla="*/ 67266 h 70805"/>
                <a:gd name="connsiteX1" fmla="*/ 4828 w 61150"/>
                <a:gd name="connsiteY1" fmla="*/ 4828 h 70805"/>
              </a:gdLst>
              <a:ahLst/>
              <a:cxnLst>
                <a:cxn ang="0">
                  <a:pos x="connsiteX0" y="connsiteY0"/>
                </a:cxn>
                <a:cxn ang="0">
                  <a:pos x="connsiteX1" y="connsiteY1"/>
                </a:cxn>
              </a:cxnLst>
              <a:rect l="l" t="t" r="r" b="b"/>
              <a:pathLst>
                <a:path w="61150" h="70805">
                  <a:moveTo>
                    <a:pt x="57932" y="67266"/>
                  </a:moveTo>
                  <a:lnTo>
                    <a:pt x="4828" y="4828"/>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91" name="Freeform: Shape 90">
              <a:extLst>
                <a:ext uri="{FF2B5EF4-FFF2-40B4-BE49-F238E27FC236}">
                  <a16:creationId xmlns:a16="http://schemas.microsoft.com/office/drawing/2014/main" id="{D160F618-B296-4CCB-AF0D-6ADE4B281177}"/>
                </a:ext>
              </a:extLst>
            </p:cNvPr>
            <p:cNvSpPr/>
            <p:nvPr/>
          </p:nvSpPr>
          <p:spPr>
            <a:xfrm>
              <a:off x="1827996" y="2876452"/>
              <a:ext cx="83528" cy="83528"/>
            </a:xfrm>
            <a:custGeom>
              <a:avLst/>
              <a:gdLst>
                <a:gd name="connsiteX0" fmla="*/ 42805 w 54713"/>
                <a:gd name="connsiteY0" fmla="*/ 52783 h 54713"/>
                <a:gd name="connsiteX1" fmla="*/ 14805 w 54713"/>
                <a:gd name="connsiteY1" fmla="*/ 52783 h 54713"/>
                <a:gd name="connsiteX2" fmla="*/ 4828 w 54713"/>
                <a:gd name="connsiteY2" fmla="*/ 42805 h 54713"/>
                <a:gd name="connsiteX3" fmla="*/ 4828 w 54713"/>
                <a:gd name="connsiteY3" fmla="*/ 14805 h 54713"/>
                <a:gd name="connsiteX4" fmla="*/ 14805 w 54713"/>
                <a:gd name="connsiteY4" fmla="*/ 4828 h 54713"/>
                <a:gd name="connsiteX5" fmla="*/ 42805 w 54713"/>
                <a:gd name="connsiteY5" fmla="*/ 4828 h 54713"/>
                <a:gd name="connsiteX6" fmla="*/ 52783 w 54713"/>
                <a:gd name="connsiteY6" fmla="*/ 14805 h 54713"/>
                <a:gd name="connsiteX7" fmla="*/ 52783 w 54713"/>
                <a:gd name="connsiteY7" fmla="*/ 42805 h 54713"/>
                <a:gd name="connsiteX8" fmla="*/ 42805 w 54713"/>
                <a:gd name="connsiteY8" fmla="*/ 52783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3" h="54713">
                  <a:moveTo>
                    <a:pt x="42805" y="52783"/>
                  </a:moveTo>
                  <a:lnTo>
                    <a:pt x="14805" y="52783"/>
                  </a:lnTo>
                  <a:cubicBezTo>
                    <a:pt x="9333" y="52783"/>
                    <a:pt x="4828" y="48277"/>
                    <a:pt x="4828" y="42805"/>
                  </a:cubicBezTo>
                  <a:lnTo>
                    <a:pt x="4828" y="14805"/>
                  </a:lnTo>
                  <a:cubicBezTo>
                    <a:pt x="4828" y="9333"/>
                    <a:pt x="9333" y="4828"/>
                    <a:pt x="14805" y="4828"/>
                  </a:cubicBezTo>
                  <a:lnTo>
                    <a:pt x="42805" y="4828"/>
                  </a:lnTo>
                  <a:cubicBezTo>
                    <a:pt x="48277" y="4828"/>
                    <a:pt x="52783" y="9333"/>
                    <a:pt x="52783" y="14805"/>
                  </a:cubicBezTo>
                  <a:lnTo>
                    <a:pt x="52783" y="42805"/>
                  </a:lnTo>
                  <a:cubicBezTo>
                    <a:pt x="52783" y="48277"/>
                    <a:pt x="48277" y="52783"/>
                    <a:pt x="42805" y="52783"/>
                  </a:cubicBez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A1C7CE43-02E7-40B3-91CB-4F8A55D15B4E}"/>
                </a:ext>
              </a:extLst>
            </p:cNvPr>
            <p:cNvSpPr/>
            <p:nvPr/>
          </p:nvSpPr>
          <p:spPr>
            <a:xfrm>
              <a:off x="2092333" y="2876452"/>
              <a:ext cx="83528" cy="83528"/>
            </a:xfrm>
            <a:custGeom>
              <a:avLst/>
              <a:gdLst>
                <a:gd name="connsiteX0" fmla="*/ 4828 w 54713"/>
                <a:gd name="connsiteY0" fmla="*/ 4828 h 54713"/>
                <a:gd name="connsiteX1" fmla="*/ 52782 w 54713"/>
                <a:gd name="connsiteY1" fmla="*/ 4828 h 54713"/>
                <a:gd name="connsiteX2" fmla="*/ 52782 w 54713"/>
                <a:gd name="connsiteY2" fmla="*/ 52782 h 54713"/>
                <a:gd name="connsiteX3" fmla="*/ 4828 w 54713"/>
                <a:gd name="connsiteY3" fmla="*/ 52782 h 54713"/>
              </a:gdLst>
              <a:ahLst/>
              <a:cxnLst>
                <a:cxn ang="0">
                  <a:pos x="connsiteX0" y="connsiteY0"/>
                </a:cxn>
                <a:cxn ang="0">
                  <a:pos x="connsiteX1" y="connsiteY1"/>
                </a:cxn>
                <a:cxn ang="0">
                  <a:pos x="connsiteX2" y="connsiteY2"/>
                </a:cxn>
                <a:cxn ang="0">
                  <a:pos x="connsiteX3" y="connsiteY3"/>
                </a:cxn>
              </a:cxnLst>
              <a:rect l="l" t="t" r="r" b="b"/>
              <a:pathLst>
                <a:path w="54713" h="54713">
                  <a:moveTo>
                    <a:pt x="4828" y="4828"/>
                  </a:moveTo>
                  <a:lnTo>
                    <a:pt x="52782" y="4828"/>
                  </a:lnTo>
                  <a:lnTo>
                    <a:pt x="52782" y="52782"/>
                  </a:lnTo>
                  <a:lnTo>
                    <a:pt x="4828" y="52782"/>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6B143C32-5E5F-4BAD-9E04-C91D9800FB4C}"/>
                </a:ext>
              </a:extLst>
            </p:cNvPr>
            <p:cNvSpPr/>
            <p:nvPr/>
          </p:nvSpPr>
          <p:spPr>
            <a:xfrm>
              <a:off x="2073886" y="3029169"/>
              <a:ext cx="122834" cy="122834"/>
            </a:xfrm>
            <a:custGeom>
              <a:avLst/>
              <a:gdLst>
                <a:gd name="connsiteX0" fmla="*/ 6827 w 80461"/>
                <a:gd name="connsiteY0" fmla="*/ 40736 h 80461"/>
                <a:gd name="connsiteX1" fmla="*/ 40736 w 80461"/>
                <a:gd name="connsiteY1" fmla="*/ 6827 h 80461"/>
                <a:gd name="connsiteX2" fmla="*/ 74645 w 80461"/>
                <a:gd name="connsiteY2" fmla="*/ 40736 h 80461"/>
                <a:gd name="connsiteX3" fmla="*/ 40736 w 80461"/>
                <a:gd name="connsiteY3" fmla="*/ 74645 h 80461"/>
              </a:gdLst>
              <a:ahLst/>
              <a:cxnLst>
                <a:cxn ang="0">
                  <a:pos x="connsiteX0" y="connsiteY0"/>
                </a:cxn>
                <a:cxn ang="0">
                  <a:pos x="connsiteX1" y="connsiteY1"/>
                </a:cxn>
                <a:cxn ang="0">
                  <a:pos x="connsiteX2" y="connsiteY2"/>
                </a:cxn>
                <a:cxn ang="0">
                  <a:pos x="connsiteX3" y="connsiteY3"/>
                </a:cxn>
              </a:cxnLst>
              <a:rect l="l" t="t" r="r" b="b"/>
              <a:pathLst>
                <a:path w="80461" h="80461">
                  <a:moveTo>
                    <a:pt x="6827" y="40736"/>
                  </a:moveTo>
                  <a:lnTo>
                    <a:pt x="40736" y="6827"/>
                  </a:lnTo>
                  <a:lnTo>
                    <a:pt x="74645" y="40736"/>
                  </a:lnTo>
                  <a:lnTo>
                    <a:pt x="40736" y="74645"/>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4992B5E0-78E6-4938-800D-A4203C0EE192}"/>
                </a:ext>
              </a:extLst>
            </p:cNvPr>
            <p:cNvSpPr/>
            <p:nvPr/>
          </p:nvSpPr>
          <p:spPr>
            <a:xfrm>
              <a:off x="2127710" y="2956047"/>
              <a:ext cx="14740" cy="88440"/>
            </a:xfrm>
            <a:custGeom>
              <a:avLst/>
              <a:gdLst>
                <a:gd name="connsiteX0" fmla="*/ 4828 w 9655"/>
                <a:gd name="connsiteY0" fmla="*/ 4828 h 57932"/>
                <a:gd name="connsiteX1" fmla="*/ 4828 w 9655"/>
                <a:gd name="connsiteY1" fmla="*/ 55035 h 57932"/>
              </a:gdLst>
              <a:ahLst/>
              <a:cxnLst>
                <a:cxn ang="0">
                  <a:pos x="connsiteX0" y="connsiteY0"/>
                </a:cxn>
                <a:cxn ang="0">
                  <a:pos x="connsiteX1" y="connsiteY1"/>
                </a:cxn>
              </a:cxnLst>
              <a:rect l="l" t="t" r="r" b="b"/>
              <a:pathLst>
                <a:path w="9655" h="57932">
                  <a:moveTo>
                    <a:pt x="4828" y="4828"/>
                  </a:moveTo>
                  <a:lnTo>
                    <a:pt x="4828" y="55035"/>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2" name="Text Placeholder 19">
            <a:extLst>
              <a:ext uri="{FF2B5EF4-FFF2-40B4-BE49-F238E27FC236}">
                <a16:creationId xmlns:a16="http://schemas.microsoft.com/office/drawing/2014/main" id="{5232E134-1381-4B1A-8C29-82BABB66988D}"/>
              </a:ext>
            </a:extLst>
          </p:cNvPr>
          <p:cNvSpPr txBox="1">
            <a:spLocks/>
          </p:cNvSpPr>
          <p:nvPr/>
        </p:nvSpPr>
        <p:spPr>
          <a:xfrm>
            <a:off x="2678892" y="2872964"/>
            <a:ext cx="1740901" cy="1241301"/>
          </a:xfrm>
          <a:prstGeom prst="rect">
            <a:avLst/>
          </a:prstGeom>
        </p:spPr>
        <p:txBody>
          <a:bodyPr vert="horz" lIns="91376" tIns="45688" rIns="91376" bIns="45688"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855"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altLang="en-US" sz="1800" b="1" i="0" u="none" strike="noStrike" kern="1200" cap="none" spc="0" normalizeH="0" baseline="0" noProof="0" dirty="0">
                <a:ln>
                  <a:noFill/>
                </a:ln>
                <a:solidFill>
                  <a:srgbClr val="C9208A"/>
                </a:solidFill>
                <a:effectLst/>
                <a:uLnTx/>
                <a:uFillTx/>
                <a:latin typeface="Amazon Ember Heavy"/>
                <a:ea typeface="Amazon Ember Heavy" panose="020B0603020204020204" pitchFamily="34" charset="0"/>
                <a:cs typeface="Amazon Ember Heavy" panose="020B0603020204020204" pitchFamily="34" charset="0"/>
                <a:sym typeface="Calibri"/>
              </a:rPr>
              <a:t>Teach</a:t>
            </a:r>
          </a:p>
          <a:p>
            <a:pPr marL="0" marR="0" lvl="0" indent="0" algn="ctr" defTabSz="389855" rtl="0" eaLnBrk="1" fontAlgn="auto" latinLnBrk="0" hangingPunct="1">
              <a:lnSpc>
                <a:spcPct val="100000"/>
              </a:lnSpc>
              <a:spcBef>
                <a:spcPts val="450"/>
              </a:spcBef>
              <a:spcAft>
                <a:spcPts val="0"/>
              </a:spcAft>
              <a:buClrTx/>
              <a:buSzTx/>
              <a:buFont typeface="Arial" panose="020B0604020202020204" pitchFamily="34" charset="0"/>
              <a:buNone/>
              <a:tabLst/>
              <a:defRPr/>
            </a:pPr>
            <a:r>
              <a:rPr kumimoji="0" lang="en-US" altLang="en-US" sz="1050" b="0" i="0" u="none" strike="noStrike" kern="1200" cap="none" spc="0" normalizeH="0" baseline="0" noProof="0" dirty="0">
                <a:ln>
                  <a:noFill/>
                </a:ln>
                <a:solidFill>
                  <a:srgbClr val="FFFFFF"/>
                </a:solidFill>
                <a:effectLst/>
                <a:uLnTx/>
                <a:uFillTx/>
                <a:latin typeface="Amazon Ember"/>
                <a:ea typeface="Amazon Ember Heavy" panose="020B0603020204020204" pitchFamily="34" charset="0"/>
                <a:cs typeface="Amazon Ember Heavy" panose="020B0603020204020204" pitchFamily="34" charset="0"/>
                <a:sym typeface="Calibri"/>
              </a:rPr>
              <a:t>Spend more time preparing and teaching ML courses and less time troubleshooting ML environments</a:t>
            </a:r>
          </a:p>
        </p:txBody>
      </p:sp>
      <p:grpSp>
        <p:nvGrpSpPr>
          <p:cNvPr id="63" name="Group 62">
            <a:extLst>
              <a:ext uri="{FF2B5EF4-FFF2-40B4-BE49-F238E27FC236}">
                <a16:creationId xmlns:a16="http://schemas.microsoft.com/office/drawing/2014/main" id="{D826977F-6B85-4855-9AFA-9A9A399F831C}"/>
              </a:ext>
            </a:extLst>
          </p:cNvPr>
          <p:cNvGrpSpPr/>
          <p:nvPr/>
        </p:nvGrpSpPr>
        <p:grpSpPr>
          <a:xfrm flipV="1">
            <a:off x="3078552" y="2666874"/>
            <a:ext cx="941580" cy="99109"/>
            <a:chOff x="1707679" y="2858947"/>
            <a:chExt cx="1255440" cy="92598"/>
          </a:xfrm>
        </p:grpSpPr>
        <p:sp>
          <p:nvSpPr>
            <p:cNvPr id="64" name="Rectangle 63">
              <a:extLst>
                <a:ext uri="{FF2B5EF4-FFF2-40B4-BE49-F238E27FC236}">
                  <a16:creationId xmlns:a16="http://schemas.microsoft.com/office/drawing/2014/main" id="{60CE95F0-40F7-461B-A944-107C2DAB3D49}"/>
                </a:ext>
              </a:extLst>
            </p:cNvPr>
            <p:cNvSpPr/>
            <p:nvPr/>
          </p:nvSpPr>
          <p:spPr>
            <a:xfrm>
              <a:off x="1707679" y="2858947"/>
              <a:ext cx="1255440" cy="462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90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65" name="Rectangle 64">
              <a:extLst>
                <a:ext uri="{FF2B5EF4-FFF2-40B4-BE49-F238E27FC236}">
                  <a16:creationId xmlns:a16="http://schemas.microsoft.com/office/drawing/2014/main" id="{9AF67153-830B-4E0B-AEE1-4AF0917C0816}"/>
                </a:ext>
              </a:extLst>
            </p:cNvPr>
            <p:cNvSpPr/>
            <p:nvPr/>
          </p:nvSpPr>
          <p:spPr>
            <a:xfrm>
              <a:off x="1707679" y="2905246"/>
              <a:ext cx="1255440" cy="462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90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5" name="Group 4">
            <a:extLst>
              <a:ext uri="{FF2B5EF4-FFF2-40B4-BE49-F238E27FC236}">
                <a16:creationId xmlns:a16="http://schemas.microsoft.com/office/drawing/2014/main" id="{6FBA0A14-C22B-49BF-936A-13F1D144E3A1}"/>
              </a:ext>
            </a:extLst>
          </p:cNvPr>
          <p:cNvGrpSpPr/>
          <p:nvPr/>
        </p:nvGrpSpPr>
        <p:grpSpPr>
          <a:xfrm>
            <a:off x="3177438" y="1945893"/>
            <a:ext cx="738881" cy="548581"/>
            <a:chOff x="4236583" y="2594524"/>
            <a:chExt cx="985175" cy="731441"/>
          </a:xfrm>
          <a:noFill/>
        </p:grpSpPr>
        <p:sp>
          <p:nvSpPr>
            <p:cNvPr id="96" name="Freeform: Shape 95">
              <a:extLst>
                <a:ext uri="{FF2B5EF4-FFF2-40B4-BE49-F238E27FC236}">
                  <a16:creationId xmlns:a16="http://schemas.microsoft.com/office/drawing/2014/main" id="{C12B827D-F789-4E99-BFA9-196F27DB78C9}"/>
                </a:ext>
              </a:extLst>
            </p:cNvPr>
            <p:cNvSpPr/>
            <p:nvPr/>
          </p:nvSpPr>
          <p:spPr>
            <a:xfrm>
              <a:off x="4886398" y="2990890"/>
              <a:ext cx="335360" cy="335075"/>
            </a:xfrm>
            <a:custGeom>
              <a:avLst/>
              <a:gdLst>
                <a:gd name="connsiteX0" fmla="*/ 52959 w 559212"/>
                <a:gd name="connsiteY0" fmla="*/ 443103 h 558736"/>
                <a:gd name="connsiteX1" fmla="*/ 64389 w 559212"/>
                <a:gd name="connsiteY1" fmla="*/ 456057 h 558736"/>
                <a:gd name="connsiteX2" fmla="*/ 75724 w 559212"/>
                <a:gd name="connsiteY2" fmla="*/ 469011 h 558736"/>
                <a:gd name="connsiteX3" fmla="*/ 87154 w 559212"/>
                <a:gd name="connsiteY3" fmla="*/ 482060 h 558736"/>
                <a:gd name="connsiteX4" fmla="*/ 164402 w 559212"/>
                <a:gd name="connsiteY4" fmla="*/ 442436 h 558736"/>
                <a:gd name="connsiteX5" fmla="*/ 219551 w 559212"/>
                <a:gd name="connsiteY5" fmla="*/ 469583 h 558736"/>
                <a:gd name="connsiteX6" fmla="*/ 235077 w 559212"/>
                <a:gd name="connsiteY6" fmla="*/ 555307 h 558736"/>
                <a:gd name="connsiteX7" fmla="*/ 252222 w 559212"/>
                <a:gd name="connsiteY7" fmla="*/ 556451 h 558736"/>
                <a:gd name="connsiteX8" fmla="*/ 269462 w 559212"/>
                <a:gd name="connsiteY8" fmla="*/ 557594 h 558736"/>
                <a:gd name="connsiteX9" fmla="*/ 286703 w 559212"/>
                <a:gd name="connsiteY9" fmla="*/ 558736 h 558736"/>
                <a:gd name="connsiteX10" fmla="*/ 313373 w 559212"/>
                <a:gd name="connsiteY10" fmla="*/ 475774 h 558736"/>
                <a:gd name="connsiteX11" fmla="*/ 371951 w 559212"/>
                <a:gd name="connsiteY11" fmla="*/ 456248 h 558736"/>
                <a:gd name="connsiteX12" fmla="*/ 443675 w 559212"/>
                <a:gd name="connsiteY12" fmla="*/ 505873 h 558736"/>
                <a:gd name="connsiteX13" fmla="*/ 456629 w 559212"/>
                <a:gd name="connsiteY13" fmla="*/ 494538 h 558736"/>
                <a:gd name="connsiteX14" fmla="*/ 469583 w 559212"/>
                <a:gd name="connsiteY14" fmla="*/ 483203 h 558736"/>
                <a:gd name="connsiteX15" fmla="*/ 482632 w 559212"/>
                <a:gd name="connsiteY15" fmla="*/ 471773 h 558736"/>
                <a:gd name="connsiteX16" fmla="*/ 442817 w 559212"/>
                <a:gd name="connsiteY16" fmla="*/ 394240 h 558736"/>
                <a:gd name="connsiteX17" fmla="*/ 470059 w 559212"/>
                <a:gd name="connsiteY17" fmla="*/ 339185 h 558736"/>
                <a:gd name="connsiteX18" fmla="*/ 555784 w 559212"/>
                <a:gd name="connsiteY18" fmla="*/ 323660 h 558736"/>
                <a:gd name="connsiteX19" fmla="*/ 556927 w 559212"/>
                <a:gd name="connsiteY19" fmla="*/ 306419 h 558736"/>
                <a:gd name="connsiteX20" fmla="*/ 558070 w 559212"/>
                <a:gd name="connsiteY20" fmla="*/ 289179 h 558736"/>
                <a:gd name="connsiteX21" fmla="*/ 559213 w 559212"/>
                <a:gd name="connsiteY21" fmla="*/ 272034 h 558736"/>
                <a:gd name="connsiteX22" fmla="*/ 476345 w 559212"/>
                <a:gd name="connsiteY22" fmla="*/ 245364 h 558736"/>
                <a:gd name="connsiteX23" fmla="*/ 456724 w 559212"/>
                <a:gd name="connsiteY23" fmla="*/ 186976 h 558736"/>
                <a:gd name="connsiteX24" fmla="*/ 506159 w 559212"/>
                <a:gd name="connsiteY24" fmla="*/ 115538 h 558736"/>
                <a:gd name="connsiteX25" fmla="*/ 494824 w 559212"/>
                <a:gd name="connsiteY25" fmla="*/ 102584 h 558736"/>
                <a:gd name="connsiteX26" fmla="*/ 483394 w 559212"/>
                <a:gd name="connsiteY26" fmla="*/ 89535 h 558736"/>
                <a:gd name="connsiteX27" fmla="*/ 472059 w 559212"/>
                <a:gd name="connsiteY27" fmla="*/ 76581 h 558736"/>
                <a:gd name="connsiteX28" fmla="*/ 394907 w 559212"/>
                <a:gd name="connsiteY28" fmla="*/ 116110 h 558736"/>
                <a:gd name="connsiteX29" fmla="*/ 339376 w 559212"/>
                <a:gd name="connsiteY29" fmla="*/ 88583 h 558736"/>
                <a:gd name="connsiteX30" fmla="*/ 323945 w 559212"/>
                <a:gd name="connsiteY30" fmla="*/ 3429 h 558736"/>
                <a:gd name="connsiteX31" fmla="*/ 306705 w 559212"/>
                <a:gd name="connsiteY31" fmla="*/ 2286 h 558736"/>
                <a:gd name="connsiteX32" fmla="*/ 289465 w 559212"/>
                <a:gd name="connsiteY32" fmla="*/ 1143 h 558736"/>
                <a:gd name="connsiteX33" fmla="*/ 272225 w 559212"/>
                <a:gd name="connsiteY33" fmla="*/ 0 h 558736"/>
                <a:gd name="connsiteX34" fmla="*/ 245745 w 559212"/>
                <a:gd name="connsiteY34" fmla="*/ 82296 h 558736"/>
                <a:gd name="connsiteX35" fmla="*/ 186881 w 559212"/>
                <a:gd name="connsiteY35" fmla="*/ 102203 h 558736"/>
                <a:gd name="connsiteX36" fmla="*/ 115824 w 559212"/>
                <a:gd name="connsiteY36" fmla="*/ 53054 h 558736"/>
                <a:gd name="connsiteX37" fmla="*/ 102870 w 559212"/>
                <a:gd name="connsiteY37" fmla="*/ 64389 h 558736"/>
                <a:gd name="connsiteX38" fmla="*/ 89535 w 559212"/>
                <a:gd name="connsiteY38" fmla="*/ 75248 h 558736"/>
                <a:gd name="connsiteX39" fmla="*/ 76581 w 559212"/>
                <a:gd name="connsiteY39" fmla="*/ 86677 h 558736"/>
                <a:gd name="connsiteX40" fmla="*/ 116015 w 559212"/>
                <a:gd name="connsiteY40" fmla="*/ 163544 h 558736"/>
                <a:gd name="connsiteX41" fmla="*/ 88487 w 559212"/>
                <a:gd name="connsiteY41" fmla="*/ 219361 h 558736"/>
                <a:gd name="connsiteX42" fmla="*/ 3429 w 559212"/>
                <a:gd name="connsiteY42" fmla="*/ 234791 h 558736"/>
                <a:gd name="connsiteX43" fmla="*/ 2286 w 559212"/>
                <a:gd name="connsiteY43" fmla="*/ 251936 h 558736"/>
                <a:gd name="connsiteX44" fmla="*/ 1143 w 559212"/>
                <a:gd name="connsiteY44" fmla="*/ 269177 h 558736"/>
                <a:gd name="connsiteX45" fmla="*/ 0 w 559212"/>
                <a:gd name="connsiteY45" fmla="*/ 286417 h 558736"/>
                <a:gd name="connsiteX46" fmla="*/ 82391 w 559212"/>
                <a:gd name="connsiteY46" fmla="*/ 313373 h 558736"/>
                <a:gd name="connsiteX47" fmla="*/ 102394 w 559212"/>
                <a:gd name="connsiteY47" fmla="*/ 372047 h 55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9212" h="558736">
                  <a:moveTo>
                    <a:pt x="52959" y="443103"/>
                  </a:moveTo>
                  <a:lnTo>
                    <a:pt x="64389" y="456057"/>
                  </a:lnTo>
                  <a:lnTo>
                    <a:pt x="75724" y="469011"/>
                  </a:lnTo>
                  <a:lnTo>
                    <a:pt x="87154" y="482060"/>
                  </a:lnTo>
                  <a:lnTo>
                    <a:pt x="164402" y="442436"/>
                  </a:lnTo>
                  <a:cubicBezTo>
                    <a:pt x="181259" y="454302"/>
                    <a:pt x="199867" y="463461"/>
                    <a:pt x="219551" y="469583"/>
                  </a:cubicBezTo>
                  <a:lnTo>
                    <a:pt x="235077" y="555307"/>
                  </a:lnTo>
                  <a:lnTo>
                    <a:pt x="252222" y="556451"/>
                  </a:lnTo>
                  <a:lnTo>
                    <a:pt x="269462" y="557594"/>
                  </a:lnTo>
                  <a:lnTo>
                    <a:pt x="286703" y="558736"/>
                  </a:lnTo>
                  <a:lnTo>
                    <a:pt x="313373" y="475774"/>
                  </a:lnTo>
                  <a:cubicBezTo>
                    <a:pt x="333808" y="472402"/>
                    <a:pt x="353580" y="465812"/>
                    <a:pt x="371951" y="456248"/>
                  </a:cubicBezTo>
                  <a:lnTo>
                    <a:pt x="443675" y="505873"/>
                  </a:lnTo>
                  <a:lnTo>
                    <a:pt x="456629" y="494538"/>
                  </a:lnTo>
                  <a:lnTo>
                    <a:pt x="469583" y="483203"/>
                  </a:lnTo>
                  <a:lnTo>
                    <a:pt x="482632" y="471773"/>
                  </a:lnTo>
                  <a:lnTo>
                    <a:pt x="442817" y="394240"/>
                  </a:lnTo>
                  <a:cubicBezTo>
                    <a:pt x="454689" y="377407"/>
                    <a:pt x="463878" y="358835"/>
                    <a:pt x="470059" y="339185"/>
                  </a:cubicBezTo>
                  <a:lnTo>
                    <a:pt x="555784" y="323660"/>
                  </a:lnTo>
                  <a:lnTo>
                    <a:pt x="556927" y="306419"/>
                  </a:lnTo>
                  <a:lnTo>
                    <a:pt x="558070" y="289179"/>
                  </a:lnTo>
                  <a:lnTo>
                    <a:pt x="559213" y="272034"/>
                  </a:lnTo>
                  <a:lnTo>
                    <a:pt x="476345" y="245364"/>
                  </a:lnTo>
                  <a:cubicBezTo>
                    <a:pt x="472859" y="225005"/>
                    <a:pt x="466240" y="205309"/>
                    <a:pt x="456724" y="186976"/>
                  </a:cubicBezTo>
                  <a:lnTo>
                    <a:pt x="506159" y="115538"/>
                  </a:lnTo>
                  <a:lnTo>
                    <a:pt x="494824" y="102584"/>
                  </a:lnTo>
                  <a:lnTo>
                    <a:pt x="483394" y="89535"/>
                  </a:lnTo>
                  <a:lnTo>
                    <a:pt x="472059" y="76581"/>
                  </a:lnTo>
                  <a:lnTo>
                    <a:pt x="394907" y="116110"/>
                  </a:lnTo>
                  <a:cubicBezTo>
                    <a:pt x="377959" y="104071"/>
                    <a:pt x="359218" y="94781"/>
                    <a:pt x="339376" y="88583"/>
                  </a:cubicBezTo>
                  <a:lnTo>
                    <a:pt x="323945" y="3429"/>
                  </a:lnTo>
                  <a:lnTo>
                    <a:pt x="306705" y="2286"/>
                  </a:lnTo>
                  <a:lnTo>
                    <a:pt x="289465" y="1143"/>
                  </a:lnTo>
                  <a:lnTo>
                    <a:pt x="272225" y="0"/>
                  </a:lnTo>
                  <a:lnTo>
                    <a:pt x="245745" y="82296"/>
                  </a:lnTo>
                  <a:cubicBezTo>
                    <a:pt x="225195" y="85780"/>
                    <a:pt x="205327" y="92499"/>
                    <a:pt x="186881" y="102203"/>
                  </a:cubicBezTo>
                  <a:lnTo>
                    <a:pt x="115824" y="53054"/>
                  </a:lnTo>
                  <a:lnTo>
                    <a:pt x="102870" y="64389"/>
                  </a:lnTo>
                  <a:lnTo>
                    <a:pt x="89535" y="75248"/>
                  </a:lnTo>
                  <a:lnTo>
                    <a:pt x="76581" y="86677"/>
                  </a:lnTo>
                  <a:lnTo>
                    <a:pt x="116015" y="163544"/>
                  </a:lnTo>
                  <a:cubicBezTo>
                    <a:pt x="103972" y="180593"/>
                    <a:pt x="94683" y="199428"/>
                    <a:pt x="88487" y="219361"/>
                  </a:cubicBezTo>
                  <a:lnTo>
                    <a:pt x="3429" y="234791"/>
                  </a:lnTo>
                  <a:lnTo>
                    <a:pt x="2286" y="251936"/>
                  </a:lnTo>
                  <a:lnTo>
                    <a:pt x="1143" y="269177"/>
                  </a:lnTo>
                  <a:lnTo>
                    <a:pt x="0" y="286417"/>
                  </a:lnTo>
                  <a:lnTo>
                    <a:pt x="82391" y="313373"/>
                  </a:lnTo>
                  <a:cubicBezTo>
                    <a:pt x="85969" y="333851"/>
                    <a:pt x="92718" y="353647"/>
                    <a:pt x="102394" y="372047"/>
                  </a:cubicBez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190BD153-C1DB-4797-9850-52295B6D4C07}"/>
                </a:ext>
              </a:extLst>
            </p:cNvPr>
            <p:cNvSpPr/>
            <p:nvPr/>
          </p:nvSpPr>
          <p:spPr>
            <a:xfrm>
              <a:off x="4987218" y="3091539"/>
              <a:ext cx="133550" cy="133550"/>
            </a:xfrm>
            <a:custGeom>
              <a:avLst/>
              <a:gdLst>
                <a:gd name="connsiteX0" fmla="*/ 222694 w 222694"/>
                <a:gd name="connsiteY0" fmla="*/ 111347 h 222694"/>
                <a:gd name="connsiteX1" fmla="*/ 111347 w 222694"/>
                <a:gd name="connsiteY1" fmla="*/ 222695 h 222694"/>
                <a:gd name="connsiteX2" fmla="*/ 0 w 222694"/>
                <a:gd name="connsiteY2" fmla="*/ 111347 h 222694"/>
                <a:gd name="connsiteX3" fmla="*/ 111347 w 222694"/>
                <a:gd name="connsiteY3" fmla="*/ 0 h 222694"/>
                <a:gd name="connsiteX4" fmla="*/ 222694 w 222694"/>
                <a:gd name="connsiteY4" fmla="*/ 111347 h 22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94" h="222694">
                  <a:moveTo>
                    <a:pt x="222694" y="111347"/>
                  </a:moveTo>
                  <a:cubicBezTo>
                    <a:pt x="222694" y="172843"/>
                    <a:pt x="172843" y="222695"/>
                    <a:pt x="111347" y="222695"/>
                  </a:cubicBezTo>
                  <a:cubicBezTo>
                    <a:pt x="49852" y="222695"/>
                    <a:pt x="0" y="172843"/>
                    <a:pt x="0" y="111347"/>
                  </a:cubicBezTo>
                  <a:cubicBezTo>
                    <a:pt x="0" y="49852"/>
                    <a:pt x="49852" y="0"/>
                    <a:pt x="111347" y="0"/>
                  </a:cubicBezTo>
                  <a:cubicBezTo>
                    <a:pt x="172843" y="0"/>
                    <a:pt x="222694" y="49852"/>
                    <a:pt x="222694" y="111347"/>
                  </a:cubicBez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5551712C-087F-49C9-B57E-8DCC150D743C}"/>
                </a:ext>
              </a:extLst>
            </p:cNvPr>
            <p:cNvSpPr/>
            <p:nvPr/>
          </p:nvSpPr>
          <p:spPr>
            <a:xfrm>
              <a:off x="4487518" y="2847516"/>
              <a:ext cx="503128" cy="344557"/>
            </a:xfrm>
            <a:custGeom>
              <a:avLst/>
              <a:gdLst>
                <a:gd name="connsiteX0" fmla="*/ 838962 w 838965"/>
                <a:gd name="connsiteY0" fmla="*/ 264128 h 574548"/>
                <a:gd name="connsiteX1" fmla="*/ 838962 w 838965"/>
                <a:gd name="connsiteY1" fmla="*/ 23717 h 574548"/>
                <a:gd name="connsiteX2" fmla="*/ 816010 w 838965"/>
                <a:gd name="connsiteY2" fmla="*/ 3 h 574548"/>
                <a:gd name="connsiteX3" fmla="*/ 815626 w 838965"/>
                <a:gd name="connsiteY3" fmla="*/ 0 h 574548"/>
                <a:gd name="connsiteX4" fmla="*/ 23336 w 838965"/>
                <a:gd name="connsiteY4" fmla="*/ 0 h 574548"/>
                <a:gd name="connsiteX5" fmla="*/ 0 w 838965"/>
                <a:gd name="connsiteY5" fmla="*/ 23336 h 574548"/>
                <a:gd name="connsiteX6" fmla="*/ 0 w 838965"/>
                <a:gd name="connsiteY6" fmla="*/ 551212 h 574548"/>
                <a:gd name="connsiteX7" fmla="*/ 23336 w 838965"/>
                <a:gd name="connsiteY7" fmla="*/ 574548 h 574548"/>
                <a:gd name="connsiteX8" fmla="*/ 654177 w 838965"/>
                <a:gd name="connsiteY8" fmla="*/ 574548 h 57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965" h="574548">
                  <a:moveTo>
                    <a:pt x="838962" y="264128"/>
                  </a:moveTo>
                  <a:lnTo>
                    <a:pt x="838962" y="23717"/>
                  </a:lnTo>
                  <a:cubicBezTo>
                    <a:pt x="839172" y="10831"/>
                    <a:pt x="828896" y="214"/>
                    <a:pt x="816010" y="3"/>
                  </a:cubicBezTo>
                  <a:cubicBezTo>
                    <a:pt x="815882" y="1"/>
                    <a:pt x="815754" y="0"/>
                    <a:pt x="815626" y="0"/>
                  </a:cubicBezTo>
                  <a:lnTo>
                    <a:pt x="23336" y="0"/>
                  </a:lnTo>
                  <a:cubicBezTo>
                    <a:pt x="10448" y="0"/>
                    <a:pt x="0" y="10448"/>
                    <a:pt x="0" y="23336"/>
                  </a:cubicBezTo>
                  <a:lnTo>
                    <a:pt x="0" y="551212"/>
                  </a:lnTo>
                  <a:cubicBezTo>
                    <a:pt x="0" y="564100"/>
                    <a:pt x="10448" y="574548"/>
                    <a:pt x="23336" y="574548"/>
                  </a:cubicBezTo>
                  <a:lnTo>
                    <a:pt x="654177" y="574548"/>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263C5310-9A74-466F-AAF4-FAAE246CD07E}"/>
                </a:ext>
              </a:extLst>
            </p:cNvPr>
            <p:cNvSpPr/>
            <p:nvPr/>
          </p:nvSpPr>
          <p:spPr>
            <a:xfrm>
              <a:off x="4391155" y="3232686"/>
              <a:ext cx="509353" cy="50952"/>
            </a:xfrm>
            <a:custGeom>
              <a:avLst/>
              <a:gdLst>
                <a:gd name="connsiteX0" fmla="*/ 849344 w 849344"/>
                <a:gd name="connsiteY0" fmla="*/ 84963 h 84963"/>
                <a:gd name="connsiteX1" fmla="*/ 68294 w 849344"/>
                <a:gd name="connsiteY1" fmla="*/ 84963 h 84963"/>
                <a:gd name="connsiteX2" fmla="*/ 0 w 849344"/>
                <a:gd name="connsiteY2" fmla="*/ 55245 h 84963"/>
                <a:gd name="connsiteX3" fmla="*/ 0 w 849344"/>
                <a:gd name="connsiteY3" fmla="*/ 0 h 84963"/>
                <a:gd name="connsiteX4" fmla="*/ 111157 w 849344"/>
                <a:gd name="connsiteY4" fmla="*/ 0 h 8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44" h="84963">
                  <a:moveTo>
                    <a:pt x="849344" y="84963"/>
                  </a:moveTo>
                  <a:lnTo>
                    <a:pt x="68294" y="84963"/>
                  </a:lnTo>
                  <a:cubicBezTo>
                    <a:pt x="68294" y="84963"/>
                    <a:pt x="18859" y="85439"/>
                    <a:pt x="0" y="55245"/>
                  </a:cubicBezTo>
                  <a:lnTo>
                    <a:pt x="0" y="0"/>
                  </a:lnTo>
                  <a:lnTo>
                    <a:pt x="111157" y="0"/>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6386D7CD-7593-4BB0-8773-05E409CB4828}"/>
                </a:ext>
              </a:extLst>
            </p:cNvPr>
            <p:cNvSpPr/>
            <p:nvPr/>
          </p:nvSpPr>
          <p:spPr>
            <a:xfrm>
              <a:off x="4451361" y="2815013"/>
              <a:ext cx="573157" cy="417730"/>
            </a:xfrm>
            <a:custGeom>
              <a:avLst/>
              <a:gdLst>
                <a:gd name="connsiteX0" fmla="*/ 955739 w 955738"/>
                <a:gd name="connsiteY0" fmla="*/ 263176 h 696563"/>
                <a:gd name="connsiteX1" fmla="*/ 955739 w 955738"/>
                <a:gd name="connsiteY1" fmla="*/ 23241 h 696563"/>
                <a:gd name="connsiteX2" fmla="*/ 932402 w 955738"/>
                <a:gd name="connsiteY2" fmla="*/ 0 h 696563"/>
                <a:gd name="connsiteX3" fmla="*/ 23336 w 955738"/>
                <a:gd name="connsiteY3" fmla="*/ 0 h 696563"/>
                <a:gd name="connsiteX4" fmla="*/ 0 w 955738"/>
                <a:gd name="connsiteY4" fmla="*/ 23146 h 696563"/>
                <a:gd name="connsiteX5" fmla="*/ 0 w 955738"/>
                <a:gd name="connsiteY5" fmla="*/ 23241 h 696563"/>
                <a:gd name="connsiteX6" fmla="*/ 0 w 955738"/>
                <a:gd name="connsiteY6" fmla="*/ 673323 h 696563"/>
                <a:gd name="connsiteX7" fmla="*/ 23241 w 955738"/>
                <a:gd name="connsiteY7" fmla="*/ 696564 h 696563"/>
                <a:gd name="connsiteX8" fmla="*/ 23336 w 955738"/>
                <a:gd name="connsiteY8" fmla="*/ 696564 h 696563"/>
                <a:gd name="connsiteX9" fmla="*/ 741140 w 955738"/>
                <a:gd name="connsiteY9" fmla="*/ 696564 h 69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5738" h="696563">
                  <a:moveTo>
                    <a:pt x="955739" y="263176"/>
                  </a:moveTo>
                  <a:lnTo>
                    <a:pt x="955739" y="23241"/>
                  </a:lnTo>
                  <a:cubicBezTo>
                    <a:pt x="955686" y="10390"/>
                    <a:pt x="945253" y="0"/>
                    <a:pt x="932402" y="0"/>
                  </a:cubicBezTo>
                  <a:lnTo>
                    <a:pt x="23336" y="0"/>
                  </a:lnTo>
                  <a:cubicBezTo>
                    <a:pt x="10501" y="-52"/>
                    <a:pt x="53" y="10310"/>
                    <a:pt x="0" y="23146"/>
                  </a:cubicBezTo>
                  <a:cubicBezTo>
                    <a:pt x="0" y="23178"/>
                    <a:pt x="0" y="23209"/>
                    <a:pt x="0" y="23241"/>
                  </a:cubicBezTo>
                  <a:lnTo>
                    <a:pt x="0" y="673323"/>
                  </a:lnTo>
                  <a:cubicBezTo>
                    <a:pt x="0" y="686158"/>
                    <a:pt x="10405" y="696564"/>
                    <a:pt x="23241" y="696564"/>
                  </a:cubicBezTo>
                  <a:cubicBezTo>
                    <a:pt x="23273" y="696564"/>
                    <a:pt x="23304" y="696564"/>
                    <a:pt x="23336" y="696564"/>
                  </a:cubicBezTo>
                  <a:lnTo>
                    <a:pt x="741140" y="696564"/>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D482EAB0-F1B0-49E1-BA86-66EF9585148C}"/>
                </a:ext>
              </a:extLst>
            </p:cNvPr>
            <p:cNvSpPr/>
            <p:nvPr/>
          </p:nvSpPr>
          <p:spPr>
            <a:xfrm rot="10800000">
              <a:off x="4482492" y="2776799"/>
              <a:ext cx="35815" cy="35815"/>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59CA0801-3327-4C03-BA7A-241B82CC871B}"/>
                </a:ext>
              </a:extLst>
            </p:cNvPr>
            <p:cNvSpPr/>
            <p:nvPr/>
          </p:nvSpPr>
          <p:spPr>
            <a:xfrm rot="10800000">
              <a:off x="4432339" y="2706368"/>
              <a:ext cx="35815" cy="35815"/>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5D168FD4-9C78-4C49-B78E-EAB45D5C7FE8}"/>
                </a:ext>
              </a:extLst>
            </p:cNvPr>
            <p:cNvSpPr/>
            <p:nvPr/>
          </p:nvSpPr>
          <p:spPr>
            <a:xfrm rot="10800000">
              <a:off x="4502199" y="2629482"/>
              <a:ext cx="35815" cy="35815"/>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88BF5DCD-9F65-464C-8086-6986DF125AC5}"/>
                </a:ext>
              </a:extLst>
            </p:cNvPr>
            <p:cNvSpPr/>
            <p:nvPr/>
          </p:nvSpPr>
          <p:spPr>
            <a:xfrm rot="10800000">
              <a:off x="4236583" y="2594524"/>
              <a:ext cx="35815" cy="35815"/>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8EA6D2E2-9EFE-4E1D-8886-41BDDB7D8B0B}"/>
                </a:ext>
              </a:extLst>
            </p:cNvPr>
            <p:cNvSpPr/>
            <p:nvPr/>
          </p:nvSpPr>
          <p:spPr>
            <a:xfrm rot="10800000">
              <a:off x="4558464" y="2746467"/>
              <a:ext cx="35815" cy="35815"/>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DF03B051-C686-4848-9A21-2D4736A3750D}"/>
                </a:ext>
              </a:extLst>
            </p:cNvPr>
            <p:cNvSpPr/>
            <p:nvPr/>
          </p:nvSpPr>
          <p:spPr>
            <a:xfrm rot="10800000">
              <a:off x="4384529" y="2784053"/>
              <a:ext cx="35815" cy="35815"/>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58AAD80C-FC58-469B-9501-7ECB5572B9F3}"/>
                </a:ext>
              </a:extLst>
            </p:cNvPr>
            <p:cNvSpPr/>
            <p:nvPr/>
          </p:nvSpPr>
          <p:spPr>
            <a:xfrm rot="10800000">
              <a:off x="4372818" y="2900753"/>
              <a:ext cx="35815" cy="35815"/>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0D050F21-4951-4F68-A532-0DC11AF67B83}"/>
                </a:ext>
              </a:extLst>
            </p:cNvPr>
            <p:cNvSpPr/>
            <p:nvPr/>
          </p:nvSpPr>
          <p:spPr>
            <a:xfrm rot="10800000">
              <a:off x="4295876" y="2830836"/>
              <a:ext cx="35815" cy="35815"/>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2E2EF73C-D0CF-4DE6-93B9-2CC744A6469C}"/>
                </a:ext>
              </a:extLst>
            </p:cNvPr>
            <p:cNvSpPr/>
            <p:nvPr/>
          </p:nvSpPr>
          <p:spPr>
            <a:xfrm rot="10800000">
              <a:off x="4337003" y="2699513"/>
              <a:ext cx="35815" cy="35815"/>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CAF4FE8A-D5B2-4A5C-AE6B-F72D72DB092B}"/>
                </a:ext>
              </a:extLst>
            </p:cNvPr>
            <p:cNvSpPr/>
            <p:nvPr/>
          </p:nvSpPr>
          <p:spPr>
            <a:xfrm>
              <a:off x="4590166" y="2922059"/>
              <a:ext cx="135663" cy="10453"/>
            </a:xfrm>
            <a:custGeom>
              <a:avLst/>
              <a:gdLst>
                <a:gd name="connsiteX0" fmla="*/ 0 w 226218"/>
                <a:gd name="connsiteY0" fmla="*/ 0 h 17430"/>
                <a:gd name="connsiteX1" fmla="*/ 226219 w 226218"/>
                <a:gd name="connsiteY1" fmla="*/ 0 h 17430"/>
                <a:gd name="connsiteX2" fmla="*/ 226219 w 226218"/>
                <a:gd name="connsiteY2" fmla="*/ 17431 h 17430"/>
                <a:gd name="connsiteX3" fmla="*/ 0 w 226218"/>
                <a:gd name="connsiteY3" fmla="*/ 17431 h 17430"/>
              </a:gdLst>
              <a:ahLst/>
              <a:cxnLst>
                <a:cxn ang="0">
                  <a:pos x="connsiteX0" y="connsiteY0"/>
                </a:cxn>
                <a:cxn ang="0">
                  <a:pos x="connsiteX1" y="connsiteY1"/>
                </a:cxn>
                <a:cxn ang="0">
                  <a:pos x="connsiteX2" y="connsiteY2"/>
                </a:cxn>
                <a:cxn ang="0">
                  <a:pos x="connsiteX3" y="connsiteY3"/>
                </a:cxn>
              </a:cxnLst>
              <a:rect l="l" t="t" r="r" b="b"/>
              <a:pathLst>
                <a:path w="226218" h="17430">
                  <a:moveTo>
                    <a:pt x="0" y="0"/>
                  </a:moveTo>
                  <a:lnTo>
                    <a:pt x="226219" y="0"/>
                  </a:lnTo>
                  <a:lnTo>
                    <a:pt x="226219"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9BBA60E7-9888-4057-BC4F-8235933EC545}"/>
                </a:ext>
              </a:extLst>
            </p:cNvPr>
            <p:cNvSpPr/>
            <p:nvPr/>
          </p:nvSpPr>
          <p:spPr>
            <a:xfrm rot="10800000">
              <a:off x="4740282" y="2922116"/>
              <a:ext cx="98020" cy="10453"/>
            </a:xfrm>
            <a:custGeom>
              <a:avLst/>
              <a:gdLst>
                <a:gd name="connsiteX0" fmla="*/ 0 w 163448"/>
                <a:gd name="connsiteY0" fmla="*/ 0 h 17430"/>
                <a:gd name="connsiteX1" fmla="*/ 163449 w 163448"/>
                <a:gd name="connsiteY1" fmla="*/ 0 h 17430"/>
                <a:gd name="connsiteX2" fmla="*/ 163449 w 163448"/>
                <a:gd name="connsiteY2" fmla="*/ 17431 h 17430"/>
                <a:gd name="connsiteX3" fmla="*/ 0 w 163448"/>
                <a:gd name="connsiteY3" fmla="*/ 17431 h 17430"/>
              </a:gdLst>
              <a:ahLst/>
              <a:cxnLst>
                <a:cxn ang="0">
                  <a:pos x="connsiteX0" y="connsiteY0"/>
                </a:cxn>
                <a:cxn ang="0">
                  <a:pos x="connsiteX1" y="connsiteY1"/>
                </a:cxn>
                <a:cxn ang="0">
                  <a:pos x="connsiteX2" y="connsiteY2"/>
                </a:cxn>
                <a:cxn ang="0">
                  <a:pos x="connsiteX3" y="connsiteY3"/>
                </a:cxn>
              </a:cxnLst>
              <a:rect l="l" t="t" r="r" b="b"/>
              <a:pathLst>
                <a:path w="163448" h="17430">
                  <a:moveTo>
                    <a:pt x="0" y="0"/>
                  </a:moveTo>
                  <a:lnTo>
                    <a:pt x="163449" y="0"/>
                  </a:lnTo>
                  <a:lnTo>
                    <a:pt x="163449"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F1C28190-D604-47CD-A8A0-5F6BB4500AA9}"/>
                </a:ext>
              </a:extLst>
            </p:cNvPr>
            <p:cNvSpPr/>
            <p:nvPr/>
          </p:nvSpPr>
          <p:spPr>
            <a:xfrm>
              <a:off x="4625810" y="2968727"/>
              <a:ext cx="181875" cy="10453"/>
            </a:xfrm>
            <a:custGeom>
              <a:avLst/>
              <a:gdLst>
                <a:gd name="connsiteX0" fmla="*/ 0 w 303276"/>
                <a:gd name="connsiteY0" fmla="*/ 0 h 17430"/>
                <a:gd name="connsiteX1" fmla="*/ 303276 w 303276"/>
                <a:gd name="connsiteY1" fmla="*/ 0 h 17430"/>
                <a:gd name="connsiteX2" fmla="*/ 303276 w 303276"/>
                <a:gd name="connsiteY2" fmla="*/ 17431 h 17430"/>
                <a:gd name="connsiteX3" fmla="*/ 0 w 303276"/>
                <a:gd name="connsiteY3" fmla="*/ 17431 h 17430"/>
              </a:gdLst>
              <a:ahLst/>
              <a:cxnLst>
                <a:cxn ang="0">
                  <a:pos x="connsiteX0" y="connsiteY0"/>
                </a:cxn>
                <a:cxn ang="0">
                  <a:pos x="connsiteX1" y="connsiteY1"/>
                </a:cxn>
                <a:cxn ang="0">
                  <a:pos x="connsiteX2" y="connsiteY2"/>
                </a:cxn>
                <a:cxn ang="0">
                  <a:pos x="connsiteX3" y="connsiteY3"/>
                </a:cxn>
              </a:cxnLst>
              <a:rect l="l" t="t" r="r" b="b"/>
              <a:pathLst>
                <a:path w="303276" h="17430">
                  <a:moveTo>
                    <a:pt x="0" y="0"/>
                  </a:moveTo>
                  <a:lnTo>
                    <a:pt x="303276" y="0"/>
                  </a:lnTo>
                  <a:lnTo>
                    <a:pt x="303276"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067889B4-6261-4915-94C8-30F4567187D1}"/>
                </a:ext>
              </a:extLst>
            </p:cNvPr>
            <p:cNvSpPr/>
            <p:nvPr/>
          </p:nvSpPr>
          <p:spPr>
            <a:xfrm rot="10800000">
              <a:off x="4881943" y="2968784"/>
              <a:ext cx="56093" cy="10453"/>
            </a:xfrm>
            <a:custGeom>
              <a:avLst/>
              <a:gdLst>
                <a:gd name="connsiteX0" fmla="*/ 0 w 93535"/>
                <a:gd name="connsiteY0" fmla="*/ 0 h 17430"/>
                <a:gd name="connsiteX1" fmla="*/ 93535 w 93535"/>
                <a:gd name="connsiteY1" fmla="*/ 0 h 17430"/>
                <a:gd name="connsiteX2" fmla="*/ 93535 w 93535"/>
                <a:gd name="connsiteY2" fmla="*/ 17431 h 17430"/>
                <a:gd name="connsiteX3" fmla="*/ 0 w 93535"/>
                <a:gd name="connsiteY3" fmla="*/ 17431 h 17430"/>
              </a:gdLst>
              <a:ahLst/>
              <a:cxnLst>
                <a:cxn ang="0">
                  <a:pos x="connsiteX0" y="connsiteY0"/>
                </a:cxn>
                <a:cxn ang="0">
                  <a:pos x="connsiteX1" y="connsiteY1"/>
                </a:cxn>
                <a:cxn ang="0">
                  <a:pos x="connsiteX2" y="connsiteY2"/>
                </a:cxn>
                <a:cxn ang="0">
                  <a:pos x="connsiteX3" y="connsiteY3"/>
                </a:cxn>
              </a:cxnLst>
              <a:rect l="l" t="t" r="r" b="b"/>
              <a:pathLst>
                <a:path w="93535" h="17430">
                  <a:moveTo>
                    <a:pt x="0" y="0"/>
                  </a:moveTo>
                  <a:lnTo>
                    <a:pt x="93535" y="0"/>
                  </a:lnTo>
                  <a:lnTo>
                    <a:pt x="93535"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AD5BECCD-6A98-4FFD-8E07-3A744A99B861}"/>
                </a:ext>
              </a:extLst>
            </p:cNvPr>
            <p:cNvSpPr/>
            <p:nvPr/>
          </p:nvSpPr>
          <p:spPr>
            <a:xfrm>
              <a:off x="4815396" y="2968727"/>
              <a:ext cx="57064" cy="10453"/>
            </a:xfrm>
            <a:custGeom>
              <a:avLst/>
              <a:gdLst>
                <a:gd name="connsiteX0" fmla="*/ 0 w 95154"/>
                <a:gd name="connsiteY0" fmla="*/ 0 h 17430"/>
                <a:gd name="connsiteX1" fmla="*/ 95155 w 95154"/>
                <a:gd name="connsiteY1" fmla="*/ 0 h 17430"/>
                <a:gd name="connsiteX2" fmla="*/ 95155 w 95154"/>
                <a:gd name="connsiteY2" fmla="*/ 17431 h 17430"/>
                <a:gd name="connsiteX3" fmla="*/ 0 w 95154"/>
                <a:gd name="connsiteY3" fmla="*/ 17431 h 17430"/>
              </a:gdLst>
              <a:ahLst/>
              <a:cxnLst>
                <a:cxn ang="0">
                  <a:pos x="connsiteX0" y="connsiteY0"/>
                </a:cxn>
                <a:cxn ang="0">
                  <a:pos x="connsiteX1" y="connsiteY1"/>
                </a:cxn>
                <a:cxn ang="0">
                  <a:pos x="connsiteX2" y="connsiteY2"/>
                </a:cxn>
                <a:cxn ang="0">
                  <a:pos x="connsiteX3" y="connsiteY3"/>
                </a:cxn>
              </a:cxnLst>
              <a:rect l="l" t="t" r="r" b="b"/>
              <a:pathLst>
                <a:path w="95154" h="17430">
                  <a:moveTo>
                    <a:pt x="0" y="0"/>
                  </a:moveTo>
                  <a:lnTo>
                    <a:pt x="95155" y="0"/>
                  </a:lnTo>
                  <a:lnTo>
                    <a:pt x="95155"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33267809-A939-486D-8477-850021FD9808}"/>
                </a:ext>
              </a:extLst>
            </p:cNvPr>
            <p:cNvSpPr/>
            <p:nvPr/>
          </p:nvSpPr>
          <p:spPr>
            <a:xfrm>
              <a:off x="4686244" y="3015453"/>
              <a:ext cx="159140" cy="10453"/>
            </a:xfrm>
            <a:custGeom>
              <a:avLst/>
              <a:gdLst>
                <a:gd name="connsiteX0" fmla="*/ 0 w 265366"/>
                <a:gd name="connsiteY0" fmla="*/ 0 h 17430"/>
                <a:gd name="connsiteX1" fmla="*/ 265367 w 265366"/>
                <a:gd name="connsiteY1" fmla="*/ 0 h 17430"/>
                <a:gd name="connsiteX2" fmla="*/ 265367 w 265366"/>
                <a:gd name="connsiteY2" fmla="*/ 17431 h 17430"/>
                <a:gd name="connsiteX3" fmla="*/ 0 w 265366"/>
                <a:gd name="connsiteY3" fmla="*/ 17431 h 17430"/>
              </a:gdLst>
              <a:ahLst/>
              <a:cxnLst>
                <a:cxn ang="0">
                  <a:pos x="connsiteX0" y="connsiteY0"/>
                </a:cxn>
                <a:cxn ang="0">
                  <a:pos x="connsiteX1" y="connsiteY1"/>
                </a:cxn>
                <a:cxn ang="0">
                  <a:pos x="connsiteX2" y="connsiteY2"/>
                </a:cxn>
                <a:cxn ang="0">
                  <a:pos x="connsiteX3" y="connsiteY3"/>
                </a:cxn>
              </a:cxnLst>
              <a:rect l="l" t="t" r="r" b="b"/>
              <a:pathLst>
                <a:path w="265366" h="17430">
                  <a:moveTo>
                    <a:pt x="0" y="0"/>
                  </a:moveTo>
                  <a:lnTo>
                    <a:pt x="265367" y="0"/>
                  </a:lnTo>
                  <a:lnTo>
                    <a:pt x="265367"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E7759FD7-1966-4A39-832E-72027B38556E}"/>
                </a:ext>
              </a:extLst>
            </p:cNvPr>
            <p:cNvSpPr/>
            <p:nvPr/>
          </p:nvSpPr>
          <p:spPr>
            <a:xfrm rot="10800000">
              <a:off x="4642546" y="3015453"/>
              <a:ext cx="33301" cy="10453"/>
            </a:xfrm>
            <a:custGeom>
              <a:avLst/>
              <a:gdLst>
                <a:gd name="connsiteX0" fmla="*/ 0 w 55530"/>
                <a:gd name="connsiteY0" fmla="*/ 0 h 17430"/>
                <a:gd name="connsiteX1" fmla="*/ 55531 w 55530"/>
                <a:gd name="connsiteY1" fmla="*/ 0 h 17430"/>
                <a:gd name="connsiteX2" fmla="*/ 55531 w 55530"/>
                <a:gd name="connsiteY2" fmla="*/ 17431 h 17430"/>
                <a:gd name="connsiteX3" fmla="*/ 0 w 55530"/>
                <a:gd name="connsiteY3" fmla="*/ 17431 h 17430"/>
              </a:gdLst>
              <a:ahLst/>
              <a:cxnLst>
                <a:cxn ang="0">
                  <a:pos x="connsiteX0" y="connsiteY0"/>
                </a:cxn>
                <a:cxn ang="0">
                  <a:pos x="connsiteX1" y="connsiteY1"/>
                </a:cxn>
                <a:cxn ang="0">
                  <a:pos x="connsiteX2" y="connsiteY2"/>
                </a:cxn>
                <a:cxn ang="0">
                  <a:pos x="connsiteX3" y="connsiteY3"/>
                </a:cxn>
              </a:cxnLst>
              <a:rect l="l" t="t" r="r" b="b"/>
              <a:pathLst>
                <a:path w="55530" h="17430">
                  <a:moveTo>
                    <a:pt x="0" y="0"/>
                  </a:moveTo>
                  <a:lnTo>
                    <a:pt x="55531" y="0"/>
                  </a:lnTo>
                  <a:lnTo>
                    <a:pt x="55531"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815B5870-CB0B-4D63-845B-B0955A67D332}"/>
                </a:ext>
              </a:extLst>
            </p:cNvPr>
            <p:cNvSpPr/>
            <p:nvPr/>
          </p:nvSpPr>
          <p:spPr>
            <a:xfrm>
              <a:off x="4590166" y="3051554"/>
              <a:ext cx="108588" cy="10453"/>
            </a:xfrm>
            <a:custGeom>
              <a:avLst/>
              <a:gdLst>
                <a:gd name="connsiteX0" fmla="*/ 0 w 181070"/>
                <a:gd name="connsiteY0" fmla="*/ 0 h 17430"/>
                <a:gd name="connsiteX1" fmla="*/ 181070 w 181070"/>
                <a:gd name="connsiteY1" fmla="*/ 0 h 17430"/>
                <a:gd name="connsiteX2" fmla="*/ 181070 w 181070"/>
                <a:gd name="connsiteY2" fmla="*/ 17431 h 17430"/>
                <a:gd name="connsiteX3" fmla="*/ 0 w 181070"/>
                <a:gd name="connsiteY3" fmla="*/ 17431 h 17430"/>
              </a:gdLst>
              <a:ahLst/>
              <a:cxnLst>
                <a:cxn ang="0">
                  <a:pos x="connsiteX0" y="connsiteY0"/>
                </a:cxn>
                <a:cxn ang="0">
                  <a:pos x="connsiteX1" y="connsiteY1"/>
                </a:cxn>
                <a:cxn ang="0">
                  <a:pos x="connsiteX2" y="connsiteY2"/>
                </a:cxn>
                <a:cxn ang="0">
                  <a:pos x="connsiteX3" y="connsiteY3"/>
                </a:cxn>
              </a:cxnLst>
              <a:rect l="l" t="t" r="r" b="b"/>
              <a:pathLst>
                <a:path w="181070" h="17430">
                  <a:moveTo>
                    <a:pt x="0" y="0"/>
                  </a:moveTo>
                  <a:lnTo>
                    <a:pt x="181070" y="0"/>
                  </a:lnTo>
                  <a:lnTo>
                    <a:pt x="181070"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0D8985D4-BE74-423C-B0ED-A31A654F99C5}"/>
                </a:ext>
              </a:extLst>
            </p:cNvPr>
            <p:cNvSpPr/>
            <p:nvPr/>
          </p:nvSpPr>
          <p:spPr>
            <a:xfrm>
              <a:off x="4707151" y="3051554"/>
              <a:ext cx="37300" cy="10453"/>
            </a:xfrm>
            <a:custGeom>
              <a:avLst/>
              <a:gdLst>
                <a:gd name="connsiteX0" fmla="*/ 0 w 62198"/>
                <a:gd name="connsiteY0" fmla="*/ 0 h 17430"/>
                <a:gd name="connsiteX1" fmla="*/ 62198 w 62198"/>
                <a:gd name="connsiteY1" fmla="*/ 0 h 17430"/>
                <a:gd name="connsiteX2" fmla="*/ 62198 w 62198"/>
                <a:gd name="connsiteY2" fmla="*/ 17431 h 17430"/>
                <a:gd name="connsiteX3" fmla="*/ 0 w 62198"/>
                <a:gd name="connsiteY3" fmla="*/ 17431 h 17430"/>
              </a:gdLst>
              <a:ahLst/>
              <a:cxnLst>
                <a:cxn ang="0">
                  <a:pos x="connsiteX0" y="connsiteY0"/>
                </a:cxn>
                <a:cxn ang="0">
                  <a:pos x="connsiteX1" y="connsiteY1"/>
                </a:cxn>
                <a:cxn ang="0">
                  <a:pos x="connsiteX2" y="connsiteY2"/>
                </a:cxn>
                <a:cxn ang="0">
                  <a:pos x="connsiteX3" y="connsiteY3"/>
                </a:cxn>
              </a:cxnLst>
              <a:rect l="l" t="t" r="r" b="b"/>
              <a:pathLst>
                <a:path w="62198" h="17430">
                  <a:moveTo>
                    <a:pt x="0" y="0"/>
                  </a:moveTo>
                  <a:lnTo>
                    <a:pt x="62198" y="0"/>
                  </a:lnTo>
                  <a:lnTo>
                    <a:pt x="62198"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39A863DB-B98A-4C0A-A23E-C8D1092181B1}"/>
                </a:ext>
              </a:extLst>
            </p:cNvPr>
            <p:cNvSpPr/>
            <p:nvPr/>
          </p:nvSpPr>
          <p:spPr>
            <a:xfrm>
              <a:off x="4754847" y="3051554"/>
              <a:ext cx="148458" cy="10453"/>
            </a:xfrm>
            <a:custGeom>
              <a:avLst/>
              <a:gdLst>
                <a:gd name="connsiteX0" fmla="*/ 0 w 247554"/>
                <a:gd name="connsiteY0" fmla="*/ 0 h 17430"/>
                <a:gd name="connsiteX1" fmla="*/ 247555 w 247554"/>
                <a:gd name="connsiteY1" fmla="*/ 0 h 17430"/>
                <a:gd name="connsiteX2" fmla="*/ 247555 w 247554"/>
                <a:gd name="connsiteY2" fmla="*/ 17431 h 17430"/>
                <a:gd name="connsiteX3" fmla="*/ 0 w 247554"/>
                <a:gd name="connsiteY3" fmla="*/ 17431 h 17430"/>
              </a:gdLst>
              <a:ahLst/>
              <a:cxnLst>
                <a:cxn ang="0">
                  <a:pos x="connsiteX0" y="connsiteY0"/>
                </a:cxn>
                <a:cxn ang="0">
                  <a:pos x="connsiteX1" y="connsiteY1"/>
                </a:cxn>
                <a:cxn ang="0">
                  <a:pos x="connsiteX2" y="connsiteY2"/>
                </a:cxn>
                <a:cxn ang="0">
                  <a:pos x="connsiteX3" y="connsiteY3"/>
                </a:cxn>
              </a:cxnLst>
              <a:rect l="l" t="t" r="r" b="b"/>
              <a:pathLst>
                <a:path w="247554" h="17430">
                  <a:moveTo>
                    <a:pt x="0" y="0"/>
                  </a:moveTo>
                  <a:lnTo>
                    <a:pt x="247555" y="0"/>
                  </a:lnTo>
                  <a:lnTo>
                    <a:pt x="247555"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B1B55BAD-FC92-41A0-B4D1-9C67E689D000}"/>
                </a:ext>
              </a:extLst>
            </p:cNvPr>
            <p:cNvSpPr/>
            <p:nvPr/>
          </p:nvSpPr>
          <p:spPr>
            <a:xfrm>
              <a:off x="4625810" y="3098279"/>
              <a:ext cx="56322" cy="10453"/>
            </a:xfrm>
            <a:custGeom>
              <a:avLst/>
              <a:gdLst>
                <a:gd name="connsiteX0" fmla="*/ 0 w 93916"/>
                <a:gd name="connsiteY0" fmla="*/ 0 h 17430"/>
                <a:gd name="connsiteX1" fmla="*/ 93917 w 93916"/>
                <a:gd name="connsiteY1" fmla="*/ 0 h 17430"/>
                <a:gd name="connsiteX2" fmla="*/ 93917 w 93916"/>
                <a:gd name="connsiteY2" fmla="*/ 17431 h 17430"/>
                <a:gd name="connsiteX3" fmla="*/ 0 w 93916"/>
                <a:gd name="connsiteY3" fmla="*/ 17431 h 17430"/>
              </a:gdLst>
              <a:ahLst/>
              <a:cxnLst>
                <a:cxn ang="0">
                  <a:pos x="connsiteX0" y="connsiteY0"/>
                </a:cxn>
                <a:cxn ang="0">
                  <a:pos x="connsiteX1" y="connsiteY1"/>
                </a:cxn>
                <a:cxn ang="0">
                  <a:pos x="connsiteX2" y="connsiteY2"/>
                </a:cxn>
                <a:cxn ang="0">
                  <a:pos x="connsiteX3" y="connsiteY3"/>
                </a:cxn>
              </a:cxnLst>
              <a:rect l="l" t="t" r="r" b="b"/>
              <a:pathLst>
                <a:path w="93916" h="17430">
                  <a:moveTo>
                    <a:pt x="0" y="0"/>
                  </a:moveTo>
                  <a:lnTo>
                    <a:pt x="93917" y="0"/>
                  </a:lnTo>
                  <a:lnTo>
                    <a:pt x="93917"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7F94F2B5-8F79-4AB1-9E76-F61F0A569054}"/>
                </a:ext>
              </a:extLst>
            </p:cNvPr>
            <p:cNvSpPr/>
            <p:nvPr/>
          </p:nvSpPr>
          <p:spPr>
            <a:xfrm rot="10800000">
              <a:off x="4698697" y="3098279"/>
              <a:ext cx="133721" cy="10453"/>
            </a:xfrm>
            <a:custGeom>
              <a:avLst/>
              <a:gdLst>
                <a:gd name="connsiteX0" fmla="*/ 0 w 222980"/>
                <a:gd name="connsiteY0" fmla="*/ 0 h 17430"/>
                <a:gd name="connsiteX1" fmla="*/ 222980 w 222980"/>
                <a:gd name="connsiteY1" fmla="*/ 0 h 17430"/>
                <a:gd name="connsiteX2" fmla="*/ 222980 w 222980"/>
                <a:gd name="connsiteY2" fmla="*/ 17431 h 17430"/>
                <a:gd name="connsiteX3" fmla="*/ 0 w 222980"/>
                <a:gd name="connsiteY3" fmla="*/ 17431 h 17430"/>
              </a:gdLst>
              <a:ahLst/>
              <a:cxnLst>
                <a:cxn ang="0">
                  <a:pos x="connsiteX0" y="connsiteY0"/>
                </a:cxn>
                <a:cxn ang="0">
                  <a:pos x="connsiteX1" y="connsiteY1"/>
                </a:cxn>
                <a:cxn ang="0">
                  <a:pos x="connsiteX2" y="connsiteY2"/>
                </a:cxn>
                <a:cxn ang="0">
                  <a:pos x="connsiteX3" y="connsiteY3"/>
                </a:cxn>
              </a:cxnLst>
              <a:rect l="l" t="t" r="r" b="b"/>
              <a:pathLst>
                <a:path w="222980" h="17430">
                  <a:moveTo>
                    <a:pt x="0" y="0"/>
                  </a:moveTo>
                  <a:lnTo>
                    <a:pt x="222980" y="0"/>
                  </a:lnTo>
                  <a:lnTo>
                    <a:pt x="222980" y="17431"/>
                  </a:lnTo>
                  <a:lnTo>
                    <a:pt x="0" y="1743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480CFB1F-BCDE-40DE-91AF-4575BAF8A905}"/>
                </a:ext>
              </a:extLst>
            </p:cNvPr>
            <p:cNvSpPr/>
            <p:nvPr/>
          </p:nvSpPr>
          <p:spPr>
            <a:xfrm>
              <a:off x="4541841" y="2890185"/>
              <a:ext cx="15023" cy="15023"/>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EA2F223A-4ADB-41CB-8DF6-1D94AEC54900}"/>
                </a:ext>
              </a:extLst>
            </p:cNvPr>
            <p:cNvSpPr/>
            <p:nvPr/>
          </p:nvSpPr>
          <p:spPr>
            <a:xfrm>
              <a:off x="4541841" y="2929713"/>
              <a:ext cx="15023" cy="15023"/>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0BC3E9DA-FB69-48B5-81BB-161E968B6211}"/>
                </a:ext>
              </a:extLst>
            </p:cNvPr>
            <p:cNvSpPr/>
            <p:nvPr/>
          </p:nvSpPr>
          <p:spPr>
            <a:xfrm>
              <a:off x="4541841" y="2969299"/>
              <a:ext cx="15023" cy="15023"/>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24">
              <a:extLst>
                <a:ext uri="{FF2B5EF4-FFF2-40B4-BE49-F238E27FC236}">
                  <a16:creationId xmlns:a16="http://schemas.microsoft.com/office/drawing/2014/main" id="{76BBDD94-DB37-4AD4-8C1B-10A7F1590073}"/>
                </a:ext>
              </a:extLst>
            </p:cNvPr>
            <p:cNvSpPr/>
            <p:nvPr/>
          </p:nvSpPr>
          <p:spPr>
            <a:xfrm>
              <a:off x="4541841" y="3008827"/>
              <a:ext cx="15023" cy="15023"/>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25">
              <a:extLst>
                <a:ext uri="{FF2B5EF4-FFF2-40B4-BE49-F238E27FC236}">
                  <a16:creationId xmlns:a16="http://schemas.microsoft.com/office/drawing/2014/main" id="{30BB6695-040A-4A10-B838-7A88DEAC0DA8}"/>
                </a:ext>
              </a:extLst>
            </p:cNvPr>
            <p:cNvSpPr/>
            <p:nvPr/>
          </p:nvSpPr>
          <p:spPr>
            <a:xfrm>
              <a:off x="4541841" y="3048355"/>
              <a:ext cx="15023" cy="15023"/>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D43FC18F-D67C-4555-9AFD-4A2FF24AAEDA}"/>
                </a:ext>
              </a:extLst>
            </p:cNvPr>
            <p:cNvSpPr/>
            <p:nvPr/>
          </p:nvSpPr>
          <p:spPr>
            <a:xfrm>
              <a:off x="4541841" y="3087940"/>
              <a:ext cx="15023" cy="15023"/>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D79F2B94-850D-49D5-ABF1-8CCF10668156}"/>
                </a:ext>
              </a:extLst>
            </p:cNvPr>
            <p:cNvSpPr/>
            <p:nvPr/>
          </p:nvSpPr>
          <p:spPr>
            <a:xfrm>
              <a:off x="4541841" y="3127468"/>
              <a:ext cx="15023" cy="15023"/>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6" name="Text Placeholder 19">
            <a:extLst>
              <a:ext uri="{FF2B5EF4-FFF2-40B4-BE49-F238E27FC236}">
                <a16:creationId xmlns:a16="http://schemas.microsoft.com/office/drawing/2014/main" id="{37B70233-4257-4E8E-B45D-BB280B40F8BD}"/>
              </a:ext>
            </a:extLst>
          </p:cNvPr>
          <p:cNvSpPr txBox="1">
            <a:spLocks/>
          </p:cNvSpPr>
          <p:nvPr/>
        </p:nvSpPr>
        <p:spPr>
          <a:xfrm>
            <a:off x="4724208" y="2872964"/>
            <a:ext cx="1740901" cy="1079718"/>
          </a:xfrm>
          <a:prstGeom prst="rect">
            <a:avLst/>
          </a:prstGeom>
        </p:spPr>
        <p:txBody>
          <a:bodyPr vert="horz" lIns="91376" tIns="45688" rIns="91376" bIns="45688"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855"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altLang="en-US" sz="1800" b="1" i="0" u="none" strike="noStrike" kern="1200" cap="none" spc="0" normalizeH="0" baseline="0" noProof="0" dirty="0">
                <a:ln>
                  <a:noFill/>
                </a:ln>
                <a:solidFill>
                  <a:srgbClr val="C9208A"/>
                </a:solidFill>
                <a:effectLst/>
                <a:uLnTx/>
                <a:uFillTx/>
                <a:latin typeface="Amazon Ember Heavy"/>
                <a:ea typeface="Amazon Ember Heavy" panose="020B0603020204020204" pitchFamily="34" charset="0"/>
                <a:cs typeface="Amazon Ember Heavy" panose="020B0603020204020204" pitchFamily="34" charset="0"/>
                <a:sym typeface="Calibri"/>
              </a:rPr>
              <a:t>Train</a:t>
            </a:r>
          </a:p>
          <a:p>
            <a:pPr marL="0" marR="0" lvl="0" indent="0" algn="ctr" defTabSz="389855" rtl="0" eaLnBrk="1" fontAlgn="auto" latinLnBrk="0" hangingPunct="1">
              <a:lnSpc>
                <a:spcPct val="100000"/>
              </a:lnSpc>
              <a:spcBef>
                <a:spcPts val="450"/>
              </a:spcBef>
              <a:spcAft>
                <a:spcPts val="0"/>
              </a:spcAft>
              <a:buClrTx/>
              <a:buSzTx/>
              <a:buFont typeface="Arial" panose="020B0604020202020204" pitchFamily="34" charset="0"/>
              <a:buNone/>
              <a:tabLst/>
              <a:defRPr/>
            </a:pPr>
            <a:r>
              <a:rPr kumimoji="0" lang="en-US" altLang="en-US" sz="1050" b="0" i="0" u="none" strike="noStrike" kern="1200" cap="none" spc="0" normalizeH="0" baseline="0" noProof="0" dirty="0">
                <a:ln>
                  <a:noFill/>
                </a:ln>
                <a:solidFill>
                  <a:srgbClr val="FFFFFF"/>
                </a:solidFill>
                <a:effectLst/>
                <a:uLnTx/>
                <a:uFillTx/>
                <a:latin typeface="Amazon Ember"/>
                <a:ea typeface="Amazon Ember Heavy" panose="020B0603020204020204" pitchFamily="34" charset="0"/>
                <a:cs typeface="Amazon Ember Heavy" panose="020B0603020204020204" pitchFamily="34" charset="0"/>
                <a:sym typeface="Calibri"/>
              </a:rPr>
              <a:t>Conduct workshops and training with less friction and setup time for participants</a:t>
            </a:r>
          </a:p>
        </p:txBody>
      </p:sp>
      <p:grpSp>
        <p:nvGrpSpPr>
          <p:cNvPr id="67" name="Group 66">
            <a:extLst>
              <a:ext uri="{FF2B5EF4-FFF2-40B4-BE49-F238E27FC236}">
                <a16:creationId xmlns:a16="http://schemas.microsoft.com/office/drawing/2014/main" id="{9EB37C85-6C12-4B68-8F60-9538DEAF971C}"/>
              </a:ext>
            </a:extLst>
          </p:cNvPr>
          <p:cNvGrpSpPr/>
          <p:nvPr/>
        </p:nvGrpSpPr>
        <p:grpSpPr>
          <a:xfrm flipV="1">
            <a:off x="5123869" y="2666874"/>
            <a:ext cx="941580" cy="99109"/>
            <a:chOff x="1707679" y="2858947"/>
            <a:chExt cx="1255440" cy="92598"/>
          </a:xfrm>
        </p:grpSpPr>
        <p:sp>
          <p:nvSpPr>
            <p:cNvPr id="68" name="Rectangle 67">
              <a:extLst>
                <a:ext uri="{FF2B5EF4-FFF2-40B4-BE49-F238E27FC236}">
                  <a16:creationId xmlns:a16="http://schemas.microsoft.com/office/drawing/2014/main" id="{669FEAD1-1CCA-495F-8C7E-53593C011652}"/>
                </a:ext>
              </a:extLst>
            </p:cNvPr>
            <p:cNvSpPr/>
            <p:nvPr/>
          </p:nvSpPr>
          <p:spPr>
            <a:xfrm>
              <a:off x="1707679" y="2858947"/>
              <a:ext cx="1255440" cy="462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90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Rectangle 68">
              <a:extLst>
                <a:ext uri="{FF2B5EF4-FFF2-40B4-BE49-F238E27FC236}">
                  <a16:creationId xmlns:a16="http://schemas.microsoft.com/office/drawing/2014/main" id="{D3A0AE18-C9F5-4A7F-9DE5-2072E4354D50}"/>
                </a:ext>
              </a:extLst>
            </p:cNvPr>
            <p:cNvSpPr/>
            <p:nvPr/>
          </p:nvSpPr>
          <p:spPr>
            <a:xfrm>
              <a:off x="1707679" y="2905246"/>
              <a:ext cx="1255440" cy="462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90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8" name="Group 7">
            <a:extLst>
              <a:ext uri="{FF2B5EF4-FFF2-40B4-BE49-F238E27FC236}">
                <a16:creationId xmlns:a16="http://schemas.microsoft.com/office/drawing/2014/main" id="{DAF69E4E-29B9-4783-A309-40655020FE67}"/>
              </a:ext>
            </a:extLst>
          </p:cNvPr>
          <p:cNvGrpSpPr/>
          <p:nvPr/>
        </p:nvGrpSpPr>
        <p:grpSpPr>
          <a:xfrm>
            <a:off x="5345919" y="2006069"/>
            <a:ext cx="496003" cy="494771"/>
            <a:chOff x="7127892" y="2674759"/>
            <a:chExt cx="661337" cy="659694"/>
          </a:xfrm>
          <a:noFill/>
        </p:grpSpPr>
        <p:sp>
          <p:nvSpPr>
            <p:cNvPr id="130" name="Freeform: Shape 129">
              <a:extLst>
                <a:ext uri="{FF2B5EF4-FFF2-40B4-BE49-F238E27FC236}">
                  <a16:creationId xmlns:a16="http://schemas.microsoft.com/office/drawing/2014/main" id="{A81DC938-323D-4AD0-AEC6-C6BFCA79D281}"/>
                </a:ext>
              </a:extLst>
            </p:cNvPr>
            <p:cNvSpPr/>
            <p:nvPr/>
          </p:nvSpPr>
          <p:spPr>
            <a:xfrm>
              <a:off x="7273327" y="2674759"/>
              <a:ext cx="515902" cy="515902"/>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0C275D14-B140-4295-B4C8-D979EA6D01E1}"/>
                </a:ext>
              </a:extLst>
            </p:cNvPr>
            <p:cNvSpPr/>
            <p:nvPr/>
          </p:nvSpPr>
          <p:spPr>
            <a:xfrm>
              <a:off x="7235986" y="3064710"/>
              <a:ext cx="162141" cy="162141"/>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E5DC8991-5610-4363-AFAF-6488248C3DF2}"/>
                </a:ext>
              </a:extLst>
            </p:cNvPr>
            <p:cNvSpPr/>
            <p:nvPr/>
          </p:nvSpPr>
          <p:spPr>
            <a:xfrm>
              <a:off x="7127892" y="2846019"/>
              <a:ext cx="270234" cy="162141"/>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A33A9422-C45C-4394-8AE9-222558EF25F8}"/>
                </a:ext>
              </a:extLst>
            </p:cNvPr>
            <p:cNvSpPr/>
            <p:nvPr/>
          </p:nvSpPr>
          <p:spPr>
            <a:xfrm>
              <a:off x="7457578" y="3064219"/>
              <a:ext cx="162141" cy="27023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679123B3-853A-41B6-806D-328833F32B71}"/>
                </a:ext>
              </a:extLst>
            </p:cNvPr>
            <p:cNvSpPr/>
            <p:nvPr/>
          </p:nvSpPr>
          <p:spPr>
            <a:xfrm>
              <a:off x="7136246" y="3133988"/>
              <a:ext cx="113007" cy="113007"/>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4EA19CC2-D920-4C6F-A07F-699F17C72D05}"/>
                </a:ext>
              </a:extLst>
            </p:cNvPr>
            <p:cNvSpPr/>
            <p:nvPr/>
          </p:nvSpPr>
          <p:spPr>
            <a:xfrm>
              <a:off x="7222720" y="3220464"/>
              <a:ext cx="113007" cy="113007"/>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19D4C3FD-39C3-44C9-ADEA-EB951B27A90C}"/>
                </a:ext>
              </a:extLst>
            </p:cNvPr>
            <p:cNvSpPr/>
            <p:nvPr/>
          </p:nvSpPr>
          <p:spPr>
            <a:xfrm>
              <a:off x="7136246" y="3193931"/>
              <a:ext cx="137573" cy="137573"/>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9EF5211F-8D51-4765-948D-EC6CFB4B7114}"/>
                </a:ext>
              </a:extLst>
            </p:cNvPr>
            <p:cNvSpPr/>
            <p:nvPr/>
          </p:nvSpPr>
          <p:spPr>
            <a:xfrm>
              <a:off x="7517399" y="2751116"/>
              <a:ext cx="196534" cy="196534"/>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70" name="Text Placeholder 19">
            <a:extLst>
              <a:ext uri="{FF2B5EF4-FFF2-40B4-BE49-F238E27FC236}">
                <a16:creationId xmlns:a16="http://schemas.microsoft.com/office/drawing/2014/main" id="{D82C5B01-E544-4FB1-B9D0-C81B1556D74B}"/>
              </a:ext>
            </a:extLst>
          </p:cNvPr>
          <p:cNvSpPr txBox="1">
            <a:spLocks/>
          </p:cNvSpPr>
          <p:nvPr/>
        </p:nvSpPr>
        <p:spPr>
          <a:xfrm>
            <a:off x="6769526" y="2872963"/>
            <a:ext cx="1740901" cy="1241301"/>
          </a:xfrm>
          <a:prstGeom prst="rect">
            <a:avLst/>
          </a:prstGeom>
        </p:spPr>
        <p:txBody>
          <a:bodyPr vert="horz" lIns="91376" tIns="45688" rIns="91376" bIns="45688"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855"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altLang="en-US" sz="1800" b="1" i="0" u="none" strike="noStrike" kern="1200" cap="none" spc="0" normalizeH="0" baseline="0" noProof="0" dirty="0">
                <a:ln>
                  <a:noFill/>
                </a:ln>
                <a:solidFill>
                  <a:srgbClr val="C9208A"/>
                </a:solidFill>
                <a:effectLst/>
                <a:uLnTx/>
                <a:uFillTx/>
                <a:latin typeface="Amazon Ember Heavy"/>
                <a:ea typeface="Amazon Ember Heavy" panose="020B0603020204020204" pitchFamily="34" charset="0"/>
                <a:cs typeface="Amazon Ember Heavy" panose="020B0603020204020204" pitchFamily="34" charset="0"/>
                <a:sym typeface="Calibri"/>
              </a:rPr>
              <a:t>Collaborate</a:t>
            </a:r>
          </a:p>
          <a:p>
            <a:pPr marL="0" marR="0" lvl="0" indent="0" algn="ctr" defTabSz="389855" rtl="0" eaLnBrk="1" fontAlgn="auto" latinLnBrk="0" hangingPunct="1">
              <a:lnSpc>
                <a:spcPct val="100000"/>
              </a:lnSpc>
              <a:spcBef>
                <a:spcPts val="450"/>
              </a:spcBef>
              <a:spcAft>
                <a:spcPts val="0"/>
              </a:spcAft>
              <a:buClrTx/>
              <a:buSzTx/>
              <a:buFont typeface="Arial" panose="020B0604020202020204" pitchFamily="34" charset="0"/>
              <a:buNone/>
              <a:tabLst/>
              <a:defRPr/>
            </a:pPr>
            <a:r>
              <a:rPr kumimoji="0" lang="en-US" altLang="en-US" sz="1050" b="0" i="0" u="none" strike="noStrike" kern="1200" cap="none" spc="0" normalizeH="0" baseline="0" noProof="0" dirty="0">
                <a:ln>
                  <a:noFill/>
                </a:ln>
                <a:solidFill>
                  <a:srgbClr val="FFFFFF"/>
                </a:solidFill>
                <a:effectLst/>
                <a:uLnTx/>
                <a:uFillTx/>
                <a:latin typeface="Amazon Ember"/>
                <a:ea typeface="Amazon Ember Heavy" panose="020B0603020204020204" pitchFamily="34" charset="0"/>
                <a:cs typeface="Amazon Ember Heavy" panose="020B0603020204020204" pitchFamily="34" charset="0"/>
                <a:sym typeface="Calibri"/>
              </a:rPr>
              <a:t>Conduct ML hackathons and challenges at scale with preconfigured environments and notebooks</a:t>
            </a:r>
          </a:p>
        </p:txBody>
      </p:sp>
      <p:grpSp>
        <p:nvGrpSpPr>
          <p:cNvPr id="71" name="Group 70">
            <a:extLst>
              <a:ext uri="{FF2B5EF4-FFF2-40B4-BE49-F238E27FC236}">
                <a16:creationId xmlns:a16="http://schemas.microsoft.com/office/drawing/2014/main" id="{650D5C84-1463-4BF9-8B53-BAF0A45F33F5}"/>
              </a:ext>
            </a:extLst>
          </p:cNvPr>
          <p:cNvGrpSpPr/>
          <p:nvPr/>
        </p:nvGrpSpPr>
        <p:grpSpPr>
          <a:xfrm flipV="1">
            <a:off x="7169186" y="2666874"/>
            <a:ext cx="941580" cy="99109"/>
            <a:chOff x="1707679" y="2858947"/>
            <a:chExt cx="1255440" cy="92598"/>
          </a:xfrm>
        </p:grpSpPr>
        <p:sp>
          <p:nvSpPr>
            <p:cNvPr id="72" name="Rectangle 71">
              <a:extLst>
                <a:ext uri="{FF2B5EF4-FFF2-40B4-BE49-F238E27FC236}">
                  <a16:creationId xmlns:a16="http://schemas.microsoft.com/office/drawing/2014/main" id="{16103448-0E5B-4A87-9B22-225AA29F7505}"/>
                </a:ext>
              </a:extLst>
            </p:cNvPr>
            <p:cNvSpPr/>
            <p:nvPr/>
          </p:nvSpPr>
          <p:spPr>
            <a:xfrm>
              <a:off x="1707679" y="2858947"/>
              <a:ext cx="1255440" cy="462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90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73" name="Rectangle 72">
              <a:extLst>
                <a:ext uri="{FF2B5EF4-FFF2-40B4-BE49-F238E27FC236}">
                  <a16:creationId xmlns:a16="http://schemas.microsoft.com/office/drawing/2014/main" id="{6989C497-09BE-4DF3-B160-C8302C232E27}"/>
                </a:ext>
              </a:extLst>
            </p:cNvPr>
            <p:cNvSpPr/>
            <p:nvPr/>
          </p:nvSpPr>
          <p:spPr>
            <a:xfrm>
              <a:off x="1707679" y="2905246"/>
              <a:ext cx="1255440" cy="462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90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9" name="Group 8">
            <a:extLst>
              <a:ext uri="{FF2B5EF4-FFF2-40B4-BE49-F238E27FC236}">
                <a16:creationId xmlns:a16="http://schemas.microsoft.com/office/drawing/2014/main" id="{EF63DCBC-445B-4C82-A236-B050112F82C7}"/>
              </a:ext>
            </a:extLst>
          </p:cNvPr>
          <p:cNvGrpSpPr/>
          <p:nvPr/>
        </p:nvGrpSpPr>
        <p:grpSpPr>
          <a:xfrm>
            <a:off x="7345933" y="2108019"/>
            <a:ext cx="657065" cy="387291"/>
            <a:chOff x="9794578" y="2810692"/>
            <a:chExt cx="876086" cy="516388"/>
          </a:xfrm>
          <a:noFill/>
        </p:grpSpPr>
        <p:sp>
          <p:nvSpPr>
            <p:cNvPr id="139" name="Freeform: Shape 138">
              <a:extLst>
                <a:ext uri="{FF2B5EF4-FFF2-40B4-BE49-F238E27FC236}">
                  <a16:creationId xmlns:a16="http://schemas.microsoft.com/office/drawing/2014/main" id="{2111D0B3-2E87-4107-B050-6EE7CC813A2A}"/>
                </a:ext>
              </a:extLst>
            </p:cNvPr>
            <p:cNvSpPr/>
            <p:nvPr/>
          </p:nvSpPr>
          <p:spPr>
            <a:xfrm>
              <a:off x="9794578" y="3273225"/>
              <a:ext cx="760288" cy="53855"/>
            </a:xfrm>
            <a:custGeom>
              <a:avLst/>
              <a:gdLst>
                <a:gd name="connsiteX0" fmla="*/ 0 w 1352740"/>
                <a:gd name="connsiteY0" fmla="*/ 0 h 95821"/>
                <a:gd name="connsiteX1" fmla="*/ 0 w 1352740"/>
                <a:gd name="connsiteY1" fmla="*/ 66675 h 95821"/>
                <a:gd name="connsiteX2" fmla="*/ 4667 w 1352740"/>
                <a:gd name="connsiteY2" fmla="*/ 70104 h 95821"/>
                <a:gd name="connsiteX3" fmla="*/ 80105 w 1352740"/>
                <a:gd name="connsiteY3" fmla="*/ 95821 h 95821"/>
                <a:gd name="connsiteX4" fmla="*/ 1281589 w 1352740"/>
                <a:gd name="connsiteY4" fmla="*/ 95821 h 95821"/>
                <a:gd name="connsiteX5" fmla="*/ 1344073 w 1352740"/>
                <a:gd name="connsiteY5" fmla="*/ 74009 h 95821"/>
                <a:gd name="connsiteX6" fmla="*/ 1352741 w 1352740"/>
                <a:gd name="connsiteY6" fmla="*/ 67151 h 95821"/>
                <a:gd name="connsiteX7" fmla="*/ 1352741 w 1352740"/>
                <a:gd name="connsiteY7" fmla="*/ 476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740" h="95821">
                  <a:moveTo>
                    <a:pt x="0" y="0"/>
                  </a:moveTo>
                  <a:lnTo>
                    <a:pt x="0" y="66675"/>
                  </a:lnTo>
                  <a:lnTo>
                    <a:pt x="4667" y="70104"/>
                  </a:lnTo>
                  <a:cubicBezTo>
                    <a:pt x="26342" y="86662"/>
                    <a:pt x="52830" y="95692"/>
                    <a:pt x="80105" y="95821"/>
                  </a:cubicBezTo>
                  <a:lnTo>
                    <a:pt x="1281589" y="95821"/>
                  </a:lnTo>
                  <a:cubicBezTo>
                    <a:pt x="1304287" y="95845"/>
                    <a:pt x="1326320" y="88154"/>
                    <a:pt x="1344073" y="74009"/>
                  </a:cubicBezTo>
                  <a:lnTo>
                    <a:pt x="1352741" y="67151"/>
                  </a:lnTo>
                  <a:lnTo>
                    <a:pt x="1352741" y="476"/>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9476A4E2-5711-4756-9748-76B4910AFA1C}"/>
                </a:ext>
              </a:extLst>
            </p:cNvPr>
            <p:cNvSpPr/>
            <p:nvPr/>
          </p:nvSpPr>
          <p:spPr>
            <a:xfrm>
              <a:off x="9900521" y="2846506"/>
              <a:ext cx="554182" cy="380251"/>
            </a:xfrm>
            <a:custGeom>
              <a:avLst/>
              <a:gdLst>
                <a:gd name="connsiteX0" fmla="*/ 986028 w 986027"/>
                <a:gd name="connsiteY0" fmla="*/ 564261 h 676560"/>
                <a:gd name="connsiteX1" fmla="*/ 986028 w 986027"/>
                <a:gd name="connsiteY1" fmla="*/ 649224 h 676560"/>
                <a:gd name="connsiteX2" fmla="*/ 958691 w 986027"/>
                <a:gd name="connsiteY2" fmla="*/ 676561 h 676560"/>
                <a:gd name="connsiteX3" fmla="*/ 27337 w 986027"/>
                <a:gd name="connsiteY3" fmla="*/ 676561 h 676560"/>
                <a:gd name="connsiteX4" fmla="*/ 0 w 986027"/>
                <a:gd name="connsiteY4" fmla="*/ 649224 h 676560"/>
                <a:gd name="connsiteX5" fmla="*/ 0 w 986027"/>
                <a:gd name="connsiteY5" fmla="*/ 27242 h 676560"/>
                <a:gd name="connsiteX6" fmla="*/ 27241 w 986027"/>
                <a:gd name="connsiteY6" fmla="*/ 0 h 676560"/>
                <a:gd name="connsiteX7" fmla="*/ 27337 w 986027"/>
                <a:gd name="connsiteY7" fmla="*/ 0 h 676560"/>
                <a:gd name="connsiteX8" fmla="*/ 953357 w 986027"/>
                <a:gd name="connsiteY8" fmla="*/ 0 h 676560"/>
                <a:gd name="connsiteX9" fmla="*/ 980694 w 986027"/>
                <a:gd name="connsiteY9" fmla="*/ 27146 h 676560"/>
                <a:gd name="connsiteX10" fmla="*/ 980694 w 986027"/>
                <a:gd name="connsiteY10" fmla="*/ 27242 h 676560"/>
                <a:gd name="connsiteX11" fmla="*/ 980694 w 986027"/>
                <a:gd name="connsiteY11" fmla="*/ 64484 h 67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6027" h="676560">
                  <a:moveTo>
                    <a:pt x="986028" y="564261"/>
                  </a:moveTo>
                  <a:lnTo>
                    <a:pt x="986028" y="649224"/>
                  </a:lnTo>
                  <a:cubicBezTo>
                    <a:pt x="986028" y="664322"/>
                    <a:pt x="973789" y="676561"/>
                    <a:pt x="958691" y="676561"/>
                  </a:cubicBezTo>
                  <a:lnTo>
                    <a:pt x="27337" y="676561"/>
                  </a:lnTo>
                  <a:cubicBezTo>
                    <a:pt x="12239" y="676561"/>
                    <a:pt x="0" y="664322"/>
                    <a:pt x="0" y="649224"/>
                  </a:cubicBezTo>
                  <a:lnTo>
                    <a:pt x="0" y="27242"/>
                  </a:lnTo>
                  <a:cubicBezTo>
                    <a:pt x="0" y="12197"/>
                    <a:pt x="12196" y="0"/>
                    <a:pt x="27241" y="0"/>
                  </a:cubicBezTo>
                  <a:cubicBezTo>
                    <a:pt x="27273" y="0"/>
                    <a:pt x="27305" y="0"/>
                    <a:pt x="27337" y="0"/>
                  </a:cubicBezTo>
                  <a:lnTo>
                    <a:pt x="953357" y="0"/>
                  </a:lnTo>
                  <a:cubicBezTo>
                    <a:pt x="968402" y="-52"/>
                    <a:pt x="980641" y="12101"/>
                    <a:pt x="980694" y="27146"/>
                  </a:cubicBezTo>
                  <a:cubicBezTo>
                    <a:pt x="980694" y="27178"/>
                    <a:pt x="980694" y="27210"/>
                    <a:pt x="980694" y="27242"/>
                  </a:cubicBezTo>
                  <a:lnTo>
                    <a:pt x="980694" y="64484"/>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93" name="Freeform: Shape 192">
              <a:extLst>
                <a:ext uri="{FF2B5EF4-FFF2-40B4-BE49-F238E27FC236}">
                  <a16:creationId xmlns:a16="http://schemas.microsoft.com/office/drawing/2014/main" id="{358F151D-B5E1-4ABC-8E99-4F52A4C09EE6}"/>
                </a:ext>
              </a:extLst>
            </p:cNvPr>
            <p:cNvSpPr/>
            <p:nvPr/>
          </p:nvSpPr>
          <p:spPr>
            <a:xfrm>
              <a:off x="9860799" y="2810692"/>
              <a:ext cx="629505" cy="460659"/>
            </a:xfrm>
            <a:custGeom>
              <a:avLst/>
              <a:gdLst>
                <a:gd name="connsiteX0" fmla="*/ 1120045 w 1120044"/>
                <a:gd name="connsiteY0" fmla="*/ 122587 h 819626"/>
                <a:gd name="connsiteX1" fmla="*/ 1120045 w 1120044"/>
                <a:gd name="connsiteY1" fmla="*/ 27337 h 819626"/>
                <a:gd name="connsiteX2" fmla="*/ 1092708 w 1120044"/>
                <a:gd name="connsiteY2" fmla="*/ 0 h 819626"/>
                <a:gd name="connsiteX3" fmla="*/ 27337 w 1120044"/>
                <a:gd name="connsiteY3" fmla="*/ 0 h 819626"/>
                <a:gd name="connsiteX4" fmla="*/ 0 w 1120044"/>
                <a:gd name="connsiteY4" fmla="*/ 27337 h 819626"/>
                <a:gd name="connsiteX5" fmla="*/ 0 w 1120044"/>
                <a:gd name="connsiteY5" fmla="*/ 792290 h 819626"/>
                <a:gd name="connsiteX6" fmla="*/ 27337 w 1120044"/>
                <a:gd name="connsiteY6" fmla="*/ 819626 h 819626"/>
                <a:gd name="connsiteX7" fmla="*/ 1092708 w 1120044"/>
                <a:gd name="connsiteY7" fmla="*/ 819626 h 819626"/>
                <a:gd name="connsiteX8" fmla="*/ 1120045 w 1120044"/>
                <a:gd name="connsiteY8" fmla="*/ 792290 h 819626"/>
                <a:gd name="connsiteX9" fmla="*/ 1120045 w 1120044"/>
                <a:gd name="connsiteY9" fmla="*/ 613982 h 8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044" h="819626">
                  <a:moveTo>
                    <a:pt x="1120045" y="122587"/>
                  </a:moveTo>
                  <a:lnTo>
                    <a:pt x="1120045" y="27337"/>
                  </a:lnTo>
                  <a:cubicBezTo>
                    <a:pt x="1120045" y="12239"/>
                    <a:pt x="1107806" y="0"/>
                    <a:pt x="1092708" y="0"/>
                  </a:cubicBezTo>
                  <a:lnTo>
                    <a:pt x="27337" y="0"/>
                  </a:lnTo>
                  <a:cubicBezTo>
                    <a:pt x="12239" y="0"/>
                    <a:pt x="0" y="12239"/>
                    <a:pt x="0" y="27337"/>
                  </a:cubicBezTo>
                  <a:lnTo>
                    <a:pt x="0" y="792290"/>
                  </a:lnTo>
                  <a:cubicBezTo>
                    <a:pt x="0" y="807387"/>
                    <a:pt x="12239" y="819626"/>
                    <a:pt x="27337" y="819626"/>
                  </a:cubicBezTo>
                  <a:lnTo>
                    <a:pt x="1092708" y="819626"/>
                  </a:lnTo>
                  <a:cubicBezTo>
                    <a:pt x="1107806" y="819626"/>
                    <a:pt x="1120045" y="807387"/>
                    <a:pt x="1120045" y="792290"/>
                  </a:cubicBezTo>
                  <a:lnTo>
                    <a:pt x="1120045" y="613982"/>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94" name="Freeform: Shape 193">
              <a:extLst>
                <a:ext uri="{FF2B5EF4-FFF2-40B4-BE49-F238E27FC236}">
                  <a16:creationId xmlns:a16="http://schemas.microsoft.com/office/drawing/2014/main" id="{1DE51119-BC4A-4B6A-9C61-80CC9E609F0B}"/>
                </a:ext>
              </a:extLst>
            </p:cNvPr>
            <p:cNvSpPr/>
            <p:nvPr/>
          </p:nvSpPr>
          <p:spPr>
            <a:xfrm>
              <a:off x="10055769" y="2849022"/>
              <a:ext cx="5353" cy="376825"/>
            </a:xfrm>
            <a:custGeom>
              <a:avLst/>
              <a:gdLst>
                <a:gd name="connsiteX0" fmla="*/ 0 w 9525"/>
                <a:gd name="connsiteY0" fmla="*/ 670465 h 670464"/>
                <a:gd name="connsiteX1" fmla="*/ 0 w 9525"/>
                <a:gd name="connsiteY1" fmla="*/ 0 h 670464"/>
              </a:gdLst>
              <a:ahLst/>
              <a:cxnLst>
                <a:cxn ang="0">
                  <a:pos x="connsiteX0" y="connsiteY0"/>
                </a:cxn>
                <a:cxn ang="0">
                  <a:pos x="connsiteX1" y="connsiteY1"/>
                </a:cxn>
              </a:cxnLst>
              <a:rect l="l" t="t" r="r" b="b"/>
              <a:pathLst>
                <a:path w="9525" h="670464">
                  <a:moveTo>
                    <a:pt x="0" y="670465"/>
                  </a:moveTo>
                  <a:lnTo>
                    <a:pt x="0" y="0"/>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95" name="Freeform: Shape 194">
              <a:extLst>
                <a:ext uri="{FF2B5EF4-FFF2-40B4-BE49-F238E27FC236}">
                  <a16:creationId xmlns:a16="http://schemas.microsoft.com/office/drawing/2014/main" id="{2C5B12B8-A418-44CC-9D24-66A61D4EAB56}"/>
                </a:ext>
              </a:extLst>
            </p:cNvPr>
            <p:cNvSpPr/>
            <p:nvPr/>
          </p:nvSpPr>
          <p:spPr>
            <a:xfrm>
              <a:off x="10462026" y="2940033"/>
              <a:ext cx="28181" cy="155095"/>
            </a:xfrm>
            <a:custGeom>
              <a:avLst/>
              <a:gdLst>
                <a:gd name="connsiteX0" fmla="*/ 25073 w 50141"/>
                <a:gd name="connsiteY0" fmla="*/ 275934 h 275953"/>
                <a:gd name="connsiteX1" fmla="*/ 6880 w 50141"/>
                <a:gd name="connsiteY1" fmla="*/ 268790 h 275953"/>
                <a:gd name="connsiteX2" fmla="*/ 22 w 50141"/>
                <a:gd name="connsiteY2" fmla="*/ 250502 h 275953"/>
                <a:gd name="connsiteX3" fmla="*/ 6880 w 50141"/>
                <a:gd name="connsiteY3" fmla="*/ 232214 h 275953"/>
                <a:gd name="connsiteX4" fmla="*/ 43170 w 50141"/>
                <a:gd name="connsiteY4" fmla="*/ 232214 h 275953"/>
                <a:gd name="connsiteX5" fmla="*/ 50123 w 50141"/>
                <a:gd name="connsiteY5" fmla="*/ 250502 h 275953"/>
                <a:gd name="connsiteX6" fmla="*/ 43170 w 50141"/>
                <a:gd name="connsiteY6" fmla="*/ 268790 h 275953"/>
                <a:gd name="connsiteX7" fmla="*/ 25073 w 50141"/>
                <a:gd name="connsiteY7" fmla="*/ 275934 h 275953"/>
                <a:gd name="connsiteX8" fmla="*/ 9261 w 50141"/>
                <a:gd name="connsiteY8" fmla="*/ 191161 h 275953"/>
                <a:gd name="connsiteX9" fmla="*/ 3832 w 50141"/>
                <a:gd name="connsiteY9" fmla="*/ 5043 h 275953"/>
                <a:gd name="connsiteX10" fmla="*/ 46218 w 50141"/>
                <a:gd name="connsiteY10" fmla="*/ 5043 h 275953"/>
                <a:gd name="connsiteX11" fmla="*/ 40884 w 50141"/>
                <a:gd name="connsiteY11" fmla="*/ 191161 h 27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41" h="275953">
                  <a:moveTo>
                    <a:pt x="25073" y="275934"/>
                  </a:moveTo>
                  <a:cubicBezTo>
                    <a:pt x="18275" y="276205"/>
                    <a:pt x="11676" y="273614"/>
                    <a:pt x="6880" y="268790"/>
                  </a:cubicBezTo>
                  <a:cubicBezTo>
                    <a:pt x="2242" y="263856"/>
                    <a:pt x="-228" y="257270"/>
                    <a:pt x="22" y="250502"/>
                  </a:cubicBezTo>
                  <a:cubicBezTo>
                    <a:pt x="-261" y="243729"/>
                    <a:pt x="2214" y="237131"/>
                    <a:pt x="6880" y="232214"/>
                  </a:cubicBezTo>
                  <a:cubicBezTo>
                    <a:pt x="17094" y="222669"/>
                    <a:pt x="32956" y="222669"/>
                    <a:pt x="43170" y="232214"/>
                  </a:cubicBezTo>
                  <a:cubicBezTo>
                    <a:pt x="47871" y="237116"/>
                    <a:pt x="50380" y="243716"/>
                    <a:pt x="50123" y="250502"/>
                  </a:cubicBezTo>
                  <a:cubicBezTo>
                    <a:pt x="50337" y="257282"/>
                    <a:pt x="47834" y="263865"/>
                    <a:pt x="43170" y="268790"/>
                  </a:cubicBezTo>
                  <a:cubicBezTo>
                    <a:pt x="38403" y="273599"/>
                    <a:pt x="31839" y="276190"/>
                    <a:pt x="25073" y="275934"/>
                  </a:cubicBezTo>
                  <a:close/>
                  <a:moveTo>
                    <a:pt x="9261" y="191161"/>
                  </a:moveTo>
                  <a:lnTo>
                    <a:pt x="3832" y="5043"/>
                  </a:lnTo>
                  <a:cubicBezTo>
                    <a:pt x="17161" y="-1681"/>
                    <a:pt x="32889" y="-1681"/>
                    <a:pt x="46218" y="5043"/>
                  </a:cubicBezTo>
                  <a:lnTo>
                    <a:pt x="40884" y="191161"/>
                  </a:lnTo>
                  <a:close/>
                </a:path>
              </a:pathLst>
            </a:custGeom>
            <a:grpFill/>
            <a:ln w="12700" cap="flat">
              <a:solidFill>
                <a:schemeClr val="tx1"/>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96" name="Freeform: Shape 195">
              <a:extLst>
                <a:ext uri="{FF2B5EF4-FFF2-40B4-BE49-F238E27FC236}">
                  <a16:creationId xmlns:a16="http://schemas.microsoft.com/office/drawing/2014/main" id="{082AE418-1680-4605-85C7-B8607FE07EAD}"/>
                </a:ext>
              </a:extLst>
            </p:cNvPr>
            <p:cNvSpPr/>
            <p:nvPr/>
          </p:nvSpPr>
          <p:spPr>
            <a:xfrm>
              <a:off x="10362091" y="2904644"/>
              <a:ext cx="226770" cy="226769"/>
            </a:xfrm>
            <a:custGeom>
              <a:avLst/>
              <a:gdLst>
                <a:gd name="connsiteX0" fmla="*/ 403479 w 403479"/>
                <a:gd name="connsiteY0" fmla="*/ 201739 h 403478"/>
                <a:gd name="connsiteX1" fmla="*/ 201740 w 403479"/>
                <a:gd name="connsiteY1" fmla="*/ 403479 h 403478"/>
                <a:gd name="connsiteX2" fmla="*/ 0 w 403479"/>
                <a:gd name="connsiteY2" fmla="*/ 201739 h 403478"/>
                <a:gd name="connsiteX3" fmla="*/ 201740 w 403479"/>
                <a:gd name="connsiteY3" fmla="*/ 0 h 403478"/>
                <a:gd name="connsiteX4" fmla="*/ 403479 w 403479"/>
                <a:gd name="connsiteY4" fmla="*/ 201739 h 4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79" h="403478">
                  <a:moveTo>
                    <a:pt x="403479" y="201739"/>
                  </a:moveTo>
                  <a:cubicBezTo>
                    <a:pt x="403479" y="313157"/>
                    <a:pt x="313157" y="403479"/>
                    <a:pt x="201740" y="403479"/>
                  </a:cubicBezTo>
                  <a:cubicBezTo>
                    <a:pt x="90322" y="403479"/>
                    <a:pt x="0" y="313157"/>
                    <a:pt x="0" y="201739"/>
                  </a:cubicBezTo>
                  <a:cubicBezTo>
                    <a:pt x="0" y="90322"/>
                    <a:pt x="90322" y="0"/>
                    <a:pt x="201740" y="0"/>
                  </a:cubicBezTo>
                  <a:cubicBezTo>
                    <a:pt x="313157" y="0"/>
                    <a:pt x="403479" y="90322"/>
                    <a:pt x="403479" y="201739"/>
                  </a:cubicBez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97" name="Freeform: Shape 196">
              <a:extLst>
                <a:ext uri="{FF2B5EF4-FFF2-40B4-BE49-F238E27FC236}">
                  <a16:creationId xmlns:a16="http://schemas.microsoft.com/office/drawing/2014/main" id="{BB386CD8-8DB7-4B57-AD64-A27F33C8F24E}"/>
                </a:ext>
              </a:extLst>
            </p:cNvPr>
            <p:cNvSpPr/>
            <p:nvPr/>
          </p:nvSpPr>
          <p:spPr>
            <a:xfrm>
              <a:off x="10536183" y="3071777"/>
              <a:ext cx="134481" cy="135926"/>
            </a:xfrm>
            <a:custGeom>
              <a:avLst/>
              <a:gdLst>
                <a:gd name="connsiteX0" fmla="*/ 72390 w 239275"/>
                <a:gd name="connsiteY0" fmla="*/ 0 h 241846"/>
                <a:gd name="connsiteX1" fmla="*/ 224790 w 239275"/>
                <a:gd name="connsiteY1" fmla="*/ 153448 h 241846"/>
                <a:gd name="connsiteX2" fmla="*/ 223742 w 239275"/>
                <a:gd name="connsiteY2" fmla="*/ 226219 h 241846"/>
                <a:gd name="connsiteX3" fmla="*/ 223742 w 239275"/>
                <a:gd name="connsiteY3" fmla="*/ 226219 h 241846"/>
                <a:gd name="connsiteX4" fmla="*/ 150781 w 239275"/>
                <a:gd name="connsiteY4" fmla="*/ 227267 h 241846"/>
                <a:gd name="connsiteX5" fmla="*/ 0 w 239275"/>
                <a:gd name="connsiteY5" fmla="*/ 76486 h 2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75" h="241846">
                  <a:moveTo>
                    <a:pt x="72390" y="0"/>
                  </a:moveTo>
                  <a:lnTo>
                    <a:pt x="224790" y="153448"/>
                  </a:lnTo>
                  <a:cubicBezTo>
                    <a:pt x="244506" y="173868"/>
                    <a:pt x="244038" y="206375"/>
                    <a:pt x="223742" y="226219"/>
                  </a:cubicBezTo>
                  <a:lnTo>
                    <a:pt x="223742" y="226219"/>
                  </a:lnTo>
                  <a:cubicBezTo>
                    <a:pt x="203877" y="246640"/>
                    <a:pt x="171224" y="247109"/>
                    <a:pt x="150781" y="227267"/>
                  </a:cubicBezTo>
                  <a:lnTo>
                    <a:pt x="0" y="76486"/>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98" name="Freeform: Shape 197">
              <a:extLst>
                <a:ext uri="{FF2B5EF4-FFF2-40B4-BE49-F238E27FC236}">
                  <a16:creationId xmlns:a16="http://schemas.microsoft.com/office/drawing/2014/main" id="{C2EFD8AD-24B5-4A8D-B8BF-3C545298AC38}"/>
                </a:ext>
              </a:extLst>
            </p:cNvPr>
            <p:cNvSpPr/>
            <p:nvPr/>
          </p:nvSpPr>
          <p:spPr>
            <a:xfrm>
              <a:off x="10096991" y="3131360"/>
              <a:ext cx="285282" cy="5353"/>
            </a:xfrm>
            <a:custGeom>
              <a:avLst/>
              <a:gdLst>
                <a:gd name="connsiteX0" fmla="*/ 0 w 507587"/>
                <a:gd name="connsiteY0" fmla="*/ 0 h 9525"/>
                <a:gd name="connsiteX1" fmla="*/ 507587 w 507587"/>
                <a:gd name="connsiteY1" fmla="*/ 0 h 9525"/>
              </a:gdLst>
              <a:ahLst/>
              <a:cxnLst>
                <a:cxn ang="0">
                  <a:pos x="connsiteX0" y="connsiteY0"/>
                </a:cxn>
                <a:cxn ang="0">
                  <a:pos x="connsiteX1" y="connsiteY1"/>
                </a:cxn>
              </a:cxnLst>
              <a:rect l="l" t="t" r="r" b="b"/>
              <a:pathLst>
                <a:path w="507587" h="9525">
                  <a:moveTo>
                    <a:pt x="0" y="0"/>
                  </a:moveTo>
                  <a:lnTo>
                    <a:pt x="507587" y="0"/>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99" name="Freeform: Shape 198">
              <a:extLst>
                <a:ext uri="{FF2B5EF4-FFF2-40B4-BE49-F238E27FC236}">
                  <a16:creationId xmlns:a16="http://schemas.microsoft.com/office/drawing/2014/main" id="{0916B3C8-61D0-4A46-8544-9F724E8F709F}"/>
                </a:ext>
              </a:extLst>
            </p:cNvPr>
            <p:cNvSpPr/>
            <p:nvPr/>
          </p:nvSpPr>
          <p:spPr>
            <a:xfrm>
              <a:off x="10142922" y="2947685"/>
              <a:ext cx="193418" cy="183674"/>
            </a:xfrm>
            <a:custGeom>
              <a:avLst/>
              <a:gdLst>
                <a:gd name="connsiteX0" fmla="*/ 0 w 344138"/>
                <a:gd name="connsiteY0" fmla="*/ 326803 h 326802"/>
                <a:gd name="connsiteX1" fmla="*/ 78581 w 344138"/>
                <a:gd name="connsiteY1" fmla="*/ 143923 h 326802"/>
                <a:gd name="connsiteX2" fmla="*/ 145256 w 344138"/>
                <a:gd name="connsiteY2" fmla="*/ 143923 h 326802"/>
                <a:gd name="connsiteX3" fmla="*/ 195072 w 344138"/>
                <a:gd name="connsiteY3" fmla="*/ 211265 h 326802"/>
                <a:gd name="connsiteX4" fmla="*/ 253174 w 344138"/>
                <a:gd name="connsiteY4" fmla="*/ 0 h 326802"/>
                <a:gd name="connsiteX5" fmla="*/ 344138 w 344138"/>
                <a:gd name="connsiteY5" fmla="*/ 326803 h 3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138" h="326802">
                  <a:moveTo>
                    <a:pt x="0" y="326803"/>
                  </a:moveTo>
                  <a:lnTo>
                    <a:pt x="78581" y="143923"/>
                  </a:lnTo>
                  <a:lnTo>
                    <a:pt x="145256" y="143923"/>
                  </a:lnTo>
                  <a:lnTo>
                    <a:pt x="195072" y="211265"/>
                  </a:lnTo>
                  <a:lnTo>
                    <a:pt x="253174" y="0"/>
                  </a:lnTo>
                  <a:lnTo>
                    <a:pt x="344138" y="326803"/>
                  </a:lnTo>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00" name="Freeform: Shape 199">
              <a:extLst>
                <a:ext uri="{FF2B5EF4-FFF2-40B4-BE49-F238E27FC236}">
                  <a16:creationId xmlns:a16="http://schemas.microsoft.com/office/drawing/2014/main" id="{2E995C8C-76BA-4405-A27D-6D0EEAA450A9}"/>
                </a:ext>
              </a:extLst>
            </p:cNvPr>
            <p:cNvSpPr/>
            <p:nvPr/>
          </p:nvSpPr>
          <p:spPr>
            <a:xfrm rot="21587400">
              <a:off x="9956509" y="2928791"/>
              <a:ext cx="41649" cy="41649"/>
            </a:xfrm>
            <a:custGeom>
              <a:avLst/>
              <a:gdLst>
                <a:gd name="connsiteX0" fmla="*/ 0 w 74104"/>
                <a:gd name="connsiteY0" fmla="*/ 0 h 74104"/>
                <a:gd name="connsiteX1" fmla="*/ 74104 w 74104"/>
                <a:gd name="connsiteY1" fmla="*/ 0 h 74104"/>
                <a:gd name="connsiteX2" fmla="*/ 74104 w 74104"/>
                <a:gd name="connsiteY2" fmla="*/ 74104 h 74104"/>
                <a:gd name="connsiteX3" fmla="*/ 0 w 74104"/>
                <a:gd name="connsiteY3" fmla="*/ 74104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4"/>
                  </a:lnTo>
                  <a:lnTo>
                    <a:pt x="0" y="74104"/>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01" name="Freeform: Shape 200">
              <a:extLst>
                <a:ext uri="{FF2B5EF4-FFF2-40B4-BE49-F238E27FC236}">
                  <a16:creationId xmlns:a16="http://schemas.microsoft.com/office/drawing/2014/main" id="{3AF2FEA3-EFCF-4596-9C5A-3267BC224EE3}"/>
                </a:ext>
              </a:extLst>
            </p:cNvPr>
            <p:cNvSpPr/>
            <p:nvPr/>
          </p:nvSpPr>
          <p:spPr>
            <a:xfrm rot="21587400">
              <a:off x="9956811" y="3011285"/>
              <a:ext cx="41649" cy="41649"/>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202" name="Freeform: Shape 201">
              <a:extLst>
                <a:ext uri="{FF2B5EF4-FFF2-40B4-BE49-F238E27FC236}">
                  <a16:creationId xmlns:a16="http://schemas.microsoft.com/office/drawing/2014/main" id="{48E81225-EF56-4B3C-BA12-E927775EB5CE}"/>
                </a:ext>
              </a:extLst>
            </p:cNvPr>
            <p:cNvSpPr/>
            <p:nvPr/>
          </p:nvSpPr>
          <p:spPr>
            <a:xfrm rot="21587400">
              <a:off x="9957113" y="3093725"/>
              <a:ext cx="41649" cy="41649"/>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grpFill/>
            <a:ln w="12700" cap="flat">
              <a:solidFill>
                <a:schemeClr val="tx1"/>
              </a:solidFill>
              <a:prstDash val="solid"/>
              <a:round/>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1795543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a:extLst>
              <a:ext uri="{FF2B5EF4-FFF2-40B4-BE49-F238E27FC236}">
                <a16:creationId xmlns:a16="http://schemas.microsoft.com/office/drawing/2014/main" id="{DE27B193-C624-1F4B-A4B9-95C4C0AC36BA}"/>
              </a:ext>
            </a:extLst>
          </p:cNvPr>
          <p:cNvSpPr>
            <a:spLocks noGrp="1"/>
          </p:cNvSpPr>
          <p:nvPr>
            <p:ph type="title"/>
          </p:nvPr>
        </p:nvSpPr>
        <p:spPr/>
        <p:txBody>
          <a:bodyPr/>
          <a:lstStyle/>
          <a:p>
            <a:r>
              <a:rPr lang="en-US" dirty="0"/>
              <a:t>What is Amazon </a:t>
            </a:r>
            <a:r>
              <a:rPr lang="en-US" dirty="0" err="1"/>
              <a:t>SageMaker</a:t>
            </a:r>
            <a:r>
              <a:rPr lang="en-US" dirty="0"/>
              <a:t> Studio Lab?</a:t>
            </a:r>
          </a:p>
        </p:txBody>
      </p:sp>
      <p:sp>
        <p:nvSpPr>
          <p:cNvPr id="123" name="Text Placeholder 2">
            <a:extLst>
              <a:ext uri="{FF2B5EF4-FFF2-40B4-BE49-F238E27FC236}">
                <a16:creationId xmlns:a16="http://schemas.microsoft.com/office/drawing/2014/main" id="{749C98BA-30FD-9342-937D-35D859A37C71}"/>
              </a:ext>
            </a:extLst>
          </p:cNvPr>
          <p:cNvSpPr txBox="1">
            <a:spLocks/>
          </p:cNvSpPr>
          <p:nvPr/>
        </p:nvSpPr>
        <p:spPr>
          <a:xfrm>
            <a:off x="644770" y="1284435"/>
            <a:ext cx="4495800" cy="3217195"/>
          </a:xfrm>
          <a:prstGeom prst="rect">
            <a:avLst/>
          </a:prstGeom>
        </p:spPr>
        <p:txBody>
          <a:bodyPr vert="horz" lIns="0" tIns="34290" rIns="68580" bIns="34290" rtlCol="0">
            <a:noAutofit/>
          </a:bodyP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1800"/>
              </a:spcAft>
              <a:buClr>
                <a:srgbClr val="FFFFFF"/>
              </a:buClr>
              <a:buSzPct val="90000"/>
              <a:buFont typeface="Amazon Ember" panose="020B0603020204020204" pitchFamily="34" charset="0"/>
              <a:buNone/>
              <a:tabLst/>
              <a:defRPr/>
            </a:pPr>
            <a:r>
              <a:rPr kumimoji="0" lang="en-US" altLang="en-US" sz="1500" b="0" i="0" u="none" strike="noStrike" kern="1200" cap="none" spc="0" normalizeH="0" baseline="0" noProof="0" dirty="0" err="1">
                <a:ln>
                  <a:noFill/>
                </a:ln>
                <a:solidFill>
                  <a:srgbClr val="FFFFFF"/>
                </a:solidFill>
                <a:effectLst/>
                <a:uLnTx/>
                <a:uFillTx/>
                <a:latin typeface="Amazon Ember"/>
                <a:ea typeface="+mn-ea"/>
                <a:cs typeface="+mn-cs"/>
              </a:rPr>
              <a:t>Jupyter</a:t>
            </a: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 Notebook environment</a:t>
            </a:r>
          </a:p>
          <a:p>
            <a:pPr marL="0" marR="0" lvl="0" indent="0" algn="l" defTabSz="685800" rtl="0" eaLnBrk="1" fontAlgn="auto" latinLnBrk="0" hangingPunct="1">
              <a:lnSpc>
                <a:spcPct val="100000"/>
              </a:lnSpc>
              <a:spcBef>
                <a:spcPts val="0"/>
              </a:spcBef>
              <a:spcAft>
                <a:spcPts val="1800"/>
              </a:spcAft>
              <a:buClr>
                <a:srgbClr val="FFFFFF"/>
              </a:buClr>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Cost effective/easy setup </a:t>
            </a:r>
          </a:p>
          <a:p>
            <a:pPr marL="0" marR="0" lvl="0" indent="0" algn="l" defTabSz="685800" rtl="0" eaLnBrk="1" fontAlgn="auto" latinLnBrk="0" hangingPunct="1">
              <a:lnSpc>
                <a:spcPct val="100000"/>
              </a:lnSpc>
              <a:spcBef>
                <a:spcPts val="0"/>
              </a:spcBef>
              <a:spcAft>
                <a:spcPts val="1800"/>
              </a:spcAft>
              <a:buClr>
                <a:srgbClr val="FFFFFF"/>
              </a:buClr>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CPU/GPU compute</a:t>
            </a:r>
          </a:p>
          <a:p>
            <a:pPr marL="0" marR="0" lvl="0" indent="0" algn="l" defTabSz="685800" rtl="0" eaLnBrk="1" fontAlgn="auto" latinLnBrk="0" hangingPunct="1">
              <a:lnSpc>
                <a:spcPct val="100000"/>
              </a:lnSpc>
              <a:spcBef>
                <a:spcPts val="0"/>
              </a:spcBef>
              <a:spcAft>
                <a:spcPts val="1800"/>
              </a:spcAft>
              <a:buClr>
                <a:srgbClr val="FFFFFF"/>
              </a:buClr>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Time to code</a:t>
            </a:r>
          </a:p>
          <a:p>
            <a:pPr marL="0" marR="0" lvl="0" indent="0" algn="l" defTabSz="685800" rtl="0" eaLnBrk="1" fontAlgn="auto" latinLnBrk="0" hangingPunct="1">
              <a:lnSpc>
                <a:spcPct val="100000"/>
              </a:lnSpc>
              <a:spcBef>
                <a:spcPts val="0"/>
              </a:spcBef>
              <a:spcAft>
                <a:spcPts val="1800"/>
              </a:spcAft>
              <a:buClr>
                <a:srgbClr val="FFFFFF"/>
              </a:buClr>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Version control management</a:t>
            </a:r>
          </a:p>
          <a:p>
            <a:pPr marL="0" marR="0" lvl="0" indent="0" algn="l" defTabSz="685800" rtl="0" eaLnBrk="1" fontAlgn="auto" latinLnBrk="0" hangingPunct="1">
              <a:lnSpc>
                <a:spcPct val="100000"/>
              </a:lnSpc>
              <a:spcBef>
                <a:spcPts val="0"/>
              </a:spcBef>
              <a:spcAft>
                <a:spcPts val="1800"/>
              </a:spcAft>
              <a:buClr>
                <a:srgbClr val="FFFFFF"/>
              </a:buClr>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Supportive community</a:t>
            </a:r>
          </a:p>
          <a:p>
            <a:pPr marL="0" marR="0" lvl="0" indent="0" algn="l" defTabSz="685800" rtl="0" eaLnBrk="1" fontAlgn="auto" latinLnBrk="0" hangingPunct="1">
              <a:lnSpc>
                <a:spcPct val="100000"/>
              </a:lnSpc>
              <a:spcBef>
                <a:spcPts val="0"/>
              </a:spcBef>
              <a:spcAft>
                <a:spcPts val="1800"/>
              </a:spcAft>
              <a:buClr>
                <a:srgbClr val="FFFFFF"/>
              </a:buClr>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Full support of shell commands</a:t>
            </a:r>
          </a:p>
          <a:p>
            <a:pPr marL="0" marR="0" lvl="0" indent="0" algn="l" defTabSz="685800" rtl="0" eaLnBrk="1" fontAlgn="auto" latinLnBrk="0" hangingPunct="1">
              <a:lnSpc>
                <a:spcPct val="100000"/>
              </a:lnSpc>
              <a:spcBef>
                <a:spcPts val="0"/>
              </a:spcBef>
              <a:spcAft>
                <a:spcPts val="1800"/>
              </a:spcAft>
              <a:buClr>
                <a:srgbClr val="FFFFFF"/>
              </a:buClr>
              <a:buSzPct val="90000"/>
              <a:buFont typeface="Amazon Ember" panose="020B0603020204020204" pitchFamily="34" charset="0"/>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4" name="Text Placeholder 2">
            <a:extLst>
              <a:ext uri="{FF2B5EF4-FFF2-40B4-BE49-F238E27FC236}">
                <a16:creationId xmlns:a16="http://schemas.microsoft.com/office/drawing/2014/main" id="{3954A285-5DF0-C44C-918A-47AF1011D660}"/>
              </a:ext>
            </a:extLst>
          </p:cNvPr>
          <p:cNvSpPr txBox="1">
            <a:spLocks/>
          </p:cNvSpPr>
          <p:nvPr/>
        </p:nvSpPr>
        <p:spPr>
          <a:xfrm>
            <a:off x="6301106" y="1284436"/>
            <a:ext cx="2798775" cy="3149324"/>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0"/>
              </a:spcBef>
              <a:spcAft>
                <a:spcPts val="3000"/>
              </a:spcAft>
              <a:buSzPct val="90000"/>
              <a:buFont typeface="Amazon Ember" panose="020B0603020204020204" pitchFamily="34" charset="0"/>
              <a:buNone/>
              <a:defRPr sz="2800"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SzPct val="90000"/>
              <a:buFont typeface="Wingdings" panose="05000000000000000000" pitchFamily="2" charset="2"/>
              <a:buNone/>
              <a:defRPr sz="2800" kern="120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SzPct val="90000"/>
              <a:buFont typeface="Amazon Ember" panose="020B0603020204020204" pitchFamily="34" charset="0"/>
              <a:buNone/>
              <a:defRPr sz="2800" kern="120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Font typeface="Amazon Ember" panose="020B0603020204020204" pitchFamily="34" charset="0"/>
              <a:buNone/>
              <a:defRPr sz="2800" kern="120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Font typeface="Amazon Ember" panose="020B0603020204020204" pitchFamily="34" charset="0"/>
              <a:buNone/>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1800"/>
              </a:spcAft>
              <a:buClrTx/>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Based on </a:t>
            </a:r>
            <a:r>
              <a:rPr kumimoji="0" lang="en-US" altLang="en-US" sz="1500" b="0" i="0" u="none" strike="noStrike" kern="1200" cap="none" spc="0" normalizeH="0" baseline="0" noProof="0" dirty="0" err="1">
                <a:ln>
                  <a:noFill/>
                </a:ln>
                <a:solidFill>
                  <a:srgbClr val="FFFFFF"/>
                </a:solidFill>
                <a:effectLst/>
                <a:uLnTx/>
                <a:uFillTx/>
                <a:latin typeface="Amazon Ember"/>
                <a:ea typeface="+mn-ea"/>
                <a:cs typeface="+mn-cs"/>
              </a:rPr>
              <a:t>JupyterLab</a:t>
            </a: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l" defTabSz="685800" rtl="0" eaLnBrk="1" fontAlgn="auto" latinLnBrk="0" hangingPunct="1">
              <a:lnSpc>
                <a:spcPct val="100000"/>
              </a:lnSpc>
              <a:spcBef>
                <a:spcPts val="0"/>
              </a:spcBef>
              <a:spcAft>
                <a:spcPts val="1800"/>
              </a:spcAft>
              <a:buClrTx/>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Free—no setup </a:t>
            </a:r>
          </a:p>
          <a:p>
            <a:pPr marL="0" marR="0" lvl="0" indent="0" algn="l" defTabSz="685800" rtl="0" eaLnBrk="1" fontAlgn="auto" latinLnBrk="0" hangingPunct="1">
              <a:lnSpc>
                <a:spcPct val="100000"/>
              </a:lnSpc>
              <a:spcBef>
                <a:spcPts val="0"/>
              </a:spcBef>
              <a:spcAft>
                <a:spcPts val="1800"/>
              </a:spcAft>
              <a:buClrTx/>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CPU (T3.Xl) &amp; GPU (G4D.XL)</a:t>
            </a:r>
          </a:p>
          <a:p>
            <a:pPr marL="0" marR="0" lvl="0" indent="0" algn="l" defTabSz="685800" rtl="0" eaLnBrk="1" fontAlgn="auto" latinLnBrk="0" hangingPunct="1">
              <a:lnSpc>
                <a:spcPct val="100000"/>
              </a:lnSpc>
              <a:spcBef>
                <a:spcPts val="0"/>
              </a:spcBef>
              <a:spcAft>
                <a:spcPts val="1800"/>
              </a:spcAft>
              <a:buClrTx/>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15  GBs to save projects</a:t>
            </a:r>
          </a:p>
          <a:p>
            <a:pPr marL="0" marR="0" lvl="0" indent="0" algn="l" defTabSz="685800" rtl="0" eaLnBrk="1" fontAlgn="auto" latinLnBrk="0" hangingPunct="1">
              <a:lnSpc>
                <a:spcPct val="100000"/>
              </a:lnSpc>
              <a:spcBef>
                <a:spcPts val="0"/>
              </a:spcBef>
              <a:spcAft>
                <a:spcPts val="1800"/>
              </a:spcAft>
              <a:buClrTx/>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Integrated with Git</a:t>
            </a:r>
          </a:p>
          <a:p>
            <a:pPr marL="0" marR="0" lvl="0" indent="0" algn="l" defTabSz="685800" rtl="0" eaLnBrk="1" fontAlgn="auto" latinLnBrk="0" hangingPunct="1">
              <a:lnSpc>
                <a:spcPct val="100000"/>
              </a:lnSpc>
              <a:spcBef>
                <a:spcPts val="0"/>
              </a:spcBef>
              <a:spcAft>
                <a:spcPts val="1800"/>
              </a:spcAft>
              <a:buClrTx/>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Integrated with </a:t>
            </a:r>
            <a:r>
              <a:rPr kumimoji="0" lang="en-US" altLang="en-US" sz="1500" b="0" i="0" u="none" strike="noStrike" kern="1200" cap="none" spc="0" normalizeH="0" baseline="0" noProof="0" dirty="0" err="1">
                <a:ln>
                  <a:noFill/>
                </a:ln>
                <a:solidFill>
                  <a:srgbClr val="FFFFFF"/>
                </a:solidFill>
                <a:effectLst/>
                <a:uLnTx/>
                <a:uFillTx/>
                <a:latin typeface="Amazon Ember"/>
                <a:ea typeface="+mn-ea"/>
                <a:cs typeface="+mn-cs"/>
              </a:rPr>
              <a:t>Github</a:t>
            </a: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l" defTabSz="685800" rtl="0" eaLnBrk="1" fontAlgn="auto" latinLnBrk="0" hangingPunct="1">
              <a:lnSpc>
                <a:spcPct val="100000"/>
              </a:lnSpc>
              <a:spcBef>
                <a:spcPts val="0"/>
              </a:spcBef>
              <a:spcAft>
                <a:spcPts val="1800"/>
              </a:spcAft>
              <a:buClrTx/>
              <a:buSzPct val="90000"/>
              <a:buFont typeface="Amazon Ember" panose="020B0603020204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mazon Ember"/>
                <a:ea typeface="+mn-ea"/>
                <a:cs typeface="+mn-cs"/>
              </a:rPr>
              <a:t>Terminal access</a:t>
            </a:r>
          </a:p>
          <a:p>
            <a:pPr marL="0" marR="0" lvl="0" indent="0" algn="l" defTabSz="685800" rtl="0" eaLnBrk="1" fontAlgn="auto" latinLnBrk="0" hangingPunct="1">
              <a:lnSpc>
                <a:spcPct val="100000"/>
              </a:lnSpc>
              <a:spcBef>
                <a:spcPts val="0"/>
              </a:spcBef>
              <a:spcAft>
                <a:spcPts val="1800"/>
              </a:spcAft>
              <a:buClrTx/>
              <a:buSzPct val="90000"/>
              <a:buFont typeface="Amazon Ember" panose="020B0603020204020204" pitchFamily="34" charset="0"/>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25" name="Group 124">
            <a:extLst>
              <a:ext uri="{FF2B5EF4-FFF2-40B4-BE49-F238E27FC236}">
                <a16:creationId xmlns:a16="http://schemas.microsoft.com/office/drawing/2014/main" id="{81E5C3CD-CD8B-C049-9B1A-4DBE1A7DFF3B}"/>
              </a:ext>
            </a:extLst>
          </p:cNvPr>
          <p:cNvGrpSpPr/>
          <p:nvPr/>
        </p:nvGrpSpPr>
        <p:grpSpPr>
          <a:xfrm>
            <a:off x="381683" y="1292302"/>
            <a:ext cx="354584" cy="3052807"/>
            <a:chOff x="497840" y="1488291"/>
            <a:chExt cx="472779" cy="4070408"/>
          </a:xfrm>
        </p:grpSpPr>
        <p:sp>
          <p:nvSpPr>
            <p:cNvPr id="126" name="TextBox 125">
              <a:extLst>
                <a:ext uri="{FF2B5EF4-FFF2-40B4-BE49-F238E27FC236}">
                  <a16:creationId xmlns:a16="http://schemas.microsoft.com/office/drawing/2014/main" id="{B21A39C6-EBCB-F449-A4AA-3505C58E0B16}"/>
                </a:ext>
              </a:extLst>
            </p:cNvPr>
            <p:cNvSpPr txBox="1"/>
            <p:nvPr/>
          </p:nvSpPr>
          <p:spPr>
            <a:xfrm>
              <a:off x="497840" y="1488291"/>
              <a:ext cx="472779" cy="400109"/>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sym typeface="Wingdings" panose="05000000000000000000" pitchFamily="2" charset="2"/>
                </a:rPr>
                <a:t></a:t>
              </a:r>
              <a:endPar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endParaRPr>
            </a:p>
          </p:txBody>
        </p:sp>
        <p:sp>
          <p:nvSpPr>
            <p:cNvPr id="127" name="TextBox 126">
              <a:extLst>
                <a:ext uri="{FF2B5EF4-FFF2-40B4-BE49-F238E27FC236}">
                  <a16:creationId xmlns:a16="http://schemas.microsoft.com/office/drawing/2014/main" id="{961F5EEA-3F6E-BB4C-B940-8402B1441BED}"/>
                </a:ext>
              </a:extLst>
            </p:cNvPr>
            <p:cNvSpPr txBox="1"/>
            <p:nvPr/>
          </p:nvSpPr>
          <p:spPr>
            <a:xfrm>
              <a:off x="497840" y="2100008"/>
              <a:ext cx="472779" cy="400109"/>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sym typeface="Wingdings" panose="05000000000000000000" pitchFamily="2" charset="2"/>
                </a:rPr>
                <a:t></a:t>
              </a:r>
              <a:endPar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endParaRPr>
            </a:p>
          </p:txBody>
        </p:sp>
        <p:sp>
          <p:nvSpPr>
            <p:cNvPr id="128" name="TextBox 127">
              <a:extLst>
                <a:ext uri="{FF2B5EF4-FFF2-40B4-BE49-F238E27FC236}">
                  <a16:creationId xmlns:a16="http://schemas.microsoft.com/office/drawing/2014/main" id="{55418306-06F2-CC46-B941-C4976DB542A8}"/>
                </a:ext>
              </a:extLst>
            </p:cNvPr>
            <p:cNvSpPr txBox="1"/>
            <p:nvPr/>
          </p:nvSpPr>
          <p:spPr>
            <a:xfrm>
              <a:off x="497840" y="2711725"/>
              <a:ext cx="472779" cy="400109"/>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sym typeface="Wingdings" panose="05000000000000000000" pitchFamily="2" charset="2"/>
                </a:rPr>
                <a:t></a:t>
              </a:r>
              <a:endPar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endParaRPr>
            </a:p>
          </p:txBody>
        </p:sp>
        <p:sp>
          <p:nvSpPr>
            <p:cNvPr id="129" name="TextBox 128">
              <a:extLst>
                <a:ext uri="{FF2B5EF4-FFF2-40B4-BE49-F238E27FC236}">
                  <a16:creationId xmlns:a16="http://schemas.microsoft.com/office/drawing/2014/main" id="{729F51B1-DBF7-3942-B4B1-FE1872DF51F8}"/>
                </a:ext>
              </a:extLst>
            </p:cNvPr>
            <p:cNvSpPr txBox="1"/>
            <p:nvPr/>
          </p:nvSpPr>
          <p:spPr>
            <a:xfrm>
              <a:off x="497840" y="3323441"/>
              <a:ext cx="472779" cy="400109"/>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sym typeface="Wingdings" panose="05000000000000000000" pitchFamily="2" charset="2"/>
                </a:rPr>
                <a:t></a:t>
              </a:r>
              <a:endPar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endParaRPr>
            </a:p>
          </p:txBody>
        </p:sp>
        <p:sp>
          <p:nvSpPr>
            <p:cNvPr id="130" name="TextBox 129">
              <a:extLst>
                <a:ext uri="{FF2B5EF4-FFF2-40B4-BE49-F238E27FC236}">
                  <a16:creationId xmlns:a16="http://schemas.microsoft.com/office/drawing/2014/main" id="{C24C2900-29AA-284B-A60A-8ED52D0F745F}"/>
                </a:ext>
              </a:extLst>
            </p:cNvPr>
            <p:cNvSpPr txBox="1"/>
            <p:nvPr/>
          </p:nvSpPr>
          <p:spPr>
            <a:xfrm>
              <a:off x="497840" y="3935159"/>
              <a:ext cx="472779" cy="400109"/>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sym typeface="Wingdings" panose="05000000000000000000" pitchFamily="2" charset="2"/>
                </a:rPr>
                <a:t></a:t>
              </a:r>
              <a:endPar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endParaRPr>
            </a:p>
          </p:txBody>
        </p:sp>
        <p:sp>
          <p:nvSpPr>
            <p:cNvPr id="131" name="TextBox 130">
              <a:extLst>
                <a:ext uri="{FF2B5EF4-FFF2-40B4-BE49-F238E27FC236}">
                  <a16:creationId xmlns:a16="http://schemas.microsoft.com/office/drawing/2014/main" id="{77422A69-AE41-F841-8151-C04F90115F18}"/>
                </a:ext>
              </a:extLst>
            </p:cNvPr>
            <p:cNvSpPr txBox="1"/>
            <p:nvPr/>
          </p:nvSpPr>
          <p:spPr>
            <a:xfrm>
              <a:off x="497840" y="4546876"/>
              <a:ext cx="472779" cy="400109"/>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sym typeface="Wingdings" panose="05000000000000000000" pitchFamily="2" charset="2"/>
                </a:rPr>
                <a:t></a:t>
              </a:r>
              <a:endPar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endParaRPr>
            </a:p>
          </p:txBody>
        </p:sp>
        <p:sp>
          <p:nvSpPr>
            <p:cNvPr id="132" name="TextBox 131">
              <a:extLst>
                <a:ext uri="{FF2B5EF4-FFF2-40B4-BE49-F238E27FC236}">
                  <a16:creationId xmlns:a16="http://schemas.microsoft.com/office/drawing/2014/main" id="{7955F60F-DF06-FF40-B2D7-B597A21FBED9}"/>
                </a:ext>
              </a:extLst>
            </p:cNvPr>
            <p:cNvSpPr txBox="1"/>
            <p:nvPr/>
          </p:nvSpPr>
          <p:spPr>
            <a:xfrm>
              <a:off x="497840" y="5158590"/>
              <a:ext cx="472779" cy="400109"/>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sym typeface="Wingdings" panose="05000000000000000000" pitchFamily="2" charset="2"/>
                </a:rPr>
                <a:t></a:t>
              </a:r>
              <a:endParaRPr kumimoji="0" lang="en-US" altLang="en-US" sz="1350" b="0" i="0" u="none" strike="noStrike" kern="1200" cap="none" spc="0" normalizeH="0" baseline="0" noProof="0">
                <a:ln>
                  <a:noFill/>
                </a:ln>
                <a:gradFill>
                  <a:gsLst>
                    <a:gs pos="0">
                      <a:srgbClr val="504BAB"/>
                    </a:gs>
                    <a:gs pos="58000">
                      <a:srgbClr val="C9208A"/>
                    </a:gs>
                    <a:gs pos="100000">
                      <a:srgbClr val="F3E502"/>
                    </a:gs>
                  </a:gsLst>
                  <a:lin ang="13500000" scaled="1"/>
                </a:gradFill>
                <a:effectLst/>
                <a:uLnTx/>
                <a:uFillTx/>
                <a:latin typeface="Amazon Ember"/>
                <a:ea typeface="+mn-ea"/>
                <a:cs typeface="+mn-cs"/>
              </a:endParaRPr>
            </a:p>
          </p:txBody>
        </p:sp>
      </p:grpSp>
      <p:grpSp>
        <p:nvGrpSpPr>
          <p:cNvPr id="133" name="Group 132">
            <a:extLst>
              <a:ext uri="{FF2B5EF4-FFF2-40B4-BE49-F238E27FC236}">
                <a16:creationId xmlns:a16="http://schemas.microsoft.com/office/drawing/2014/main" id="{97E27884-EB7A-5742-B450-65C2ABC911B3}"/>
              </a:ext>
            </a:extLst>
          </p:cNvPr>
          <p:cNvGrpSpPr/>
          <p:nvPr/>
        </p:nvGrpSpPr>
        <p:grpSpPr>
          <a:xfrm>
            <a:off x="1964724" y="1435738"/>
            <a:ext cx="4245804" cy="2743200"/>
            <a:chOff x="1631572" y="1685925"/>
            <a:chExt cx="6017003" cy="3657600"/>
          </a:xfrm>
        </p:grpSpPr>
        <p:cxnSp>
          <p:nvCxnSpPr>
            <p:cNvPr id="134" name="Straight Connector 133">
              <a:extLst>
                <a:ext uri="{FF2B5EF4-FFF2-40B4-BE49-F238E27FC236}">
                  <a16:creationId xmlns:a16="http://schemas.microsoft.com/office/drawing/2014/main" id="{642E585E-C1C8-874F-B23E-2D7643EA4559}"/>
                </a:ext>
              </a:extLst>
            </p:cNvPr>
            <p:cNvCxnSpPr>
              <a:cxnSpLocks/>
            </p:cNvCxnSpPr>
            <p:nvPr/>
          </p:nvCxnSpPr>
          <p:spPr>
            <a:xfrm>
              <a:off x="3942987" y="1685925"/>
              <a:ext cx="3705588" cy="0"/>
            </a:xfrm>
            <a:prstGeom prst="line">
              <a:avLst/>
            </a:prstGeom>
            <a:ln w="19050" cap="rnd">
              <a:solidFill>
                <a:schemeClr val="accent1"/>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B2B5642-E272-2A44-84EF-D1EB1AA10FFE}"/>
                </a:ext>
              </a:extLst>
            </p:cNvPr>
            <p:cNvCxnSpPr>
              <a:cxnSpLocks/>
            </p:cNvCxnSpPr>
            <p:nvPr/>
          </p:nvCxnSpPr>
          <p:spPr>
            <a:xfrm>
              <a:off x="3051767" y="2295525"/>
              <a:ext cx="4596808" cy="0"/>
            </a:xfrm>
            <a:prstGeom prst="line">
              <a:avLst/>
            </a:prstGeom>
            <a:ln w="19050" cap="rnd">
              <a:solidFill>
                <a:schemeClr val="accent1"/>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1B9F687-2256-B646-980C-314A7FF561DB}"/>
                </a:ext>
              </a:extLst>
            </p:cNvPr>
            <p:cNvCxnSpPr>
              <a:cxnSpLocks/>
            </p:cNvCxnSpPr>
            <p:nvPr/>
          </p:nvCxnSpPr>
          <p:spPr>
            <a:xfrm>
              <a:off x="2340790" y="2905125"/>
              <a:ext cx="5307785" cy="0"/>
            </a:xfrm>
            <a:prstGeom prst="line">
              <a:avLst/>
            </a:prstGeom>
            <a:ln w="19050" cap="rnd">
              <a:solidFill>
                <a:schemeClr val="accent1"/>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4EF2553-6934-374E-8718-F0AEEB549DD3}"/>
                </a:ext>
              </a:extLst>
            </p:cNvPr>
            <p:cNvCxnSpPr>
              <a:cxnSpLocks/>
            </p:cNvCxnSpPr>
            <p:nvPr/>
          </p:nvCxnSpPr>
          <p:spPr>
            <a:xfrm>
              <a:off x="1631572" y="3514725"/>
              <a:ext cx="6017003" cy="0"/>
            </a:xfrm>
            <a:prstGeom prst="line">
              <a:avLst/>
            </a:prstGeom>
            <a:ln w="19050" cap="rnd">
              <a:solidFill>
                <a:schemeClr val="accent1"/>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56920B0-AABB-7D42-964D-34CD55866962}"/>
                </a:ext>
              </a:extLst>
            </p:cNvPr>
            <p:cNvCxnSpPr>
              <a:cxnSpLocks/>
            </p:cNvCxnSpPr>
            <p:nvPr/>
          </p:nvCxnSpPr>
          <p:spPr>
            <a:xfrm>
              <a:off x="3663825" y="4124325"/>
              <a:ext cx="3984750" cy="0"/>
            </a:xfrm>
            <a:prstGeom prst="line">
              <a:avLst/>
            </a:prstGeom>
            <a:ln w="19050" cap="rnd">
              <a:solidFill>
                <a:schemeClr val="accent1"/>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0998A9-AB0E-CE44-9E9D-CF0C8ABA9EEF}"/>
                </a:ext>
              </a:extLst>
            </p:cNvPr>
            <p:cNvCxnSpPr>
              <a:cxnSpLocks/>
            </p:cNvCxnSpPr>
            <p:nvPr/>
          </p:nvCxnSpPr>
          <p:spPr>
            <a:xfrm>
              <a:off x="2761068" y="4733925"/>
              <a:ext cx="4887507" cy="0"/>
            </a:xfrm>
            <a:prstGeom prst="line">
              <a:avLst/>
            </a:prstGeom>
            <a:ln w="19050" cap="rnd">
              <a:solidFill>
                <a:schemeClr val="accent1"/>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2BBF313-7C5E-594A-BF75-D3744C1AE949}"/>
                </a:ext>
              </a:extLst>
            </p:cNvPr>
            <p:cNvCxnSpPr>
              <a:cxnSpLocks/>
            </p:cNvCxnSpPr>
            <p:nvPr/>
          </p:nvCxnSpPr>
          <p:spPr>
            <a:xfrm>
              <a:off x="3942987" y="5343525"/>
              <a:ext cx="3705588" cy="0"/>
            </a:xfrm>
            <a:prstGeom prst="line">
              <a:avLst/>
            </a:prstGeom>
            <a:ln w="19050" cap="rnd">
              <a:solidFill>
                <a:schemeClr val="accent1"/>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8A75C5ED-BBCC-EF44-800C-E349BEE81C62}"/>
              </a:ext>
            </a:extLst>
          </p:cNvPr>
          <p:cNvSpPr txBox="1"/>
          <p:nvPr/>
        </p:nvSpPr>
        <p:spPr>
          <a:xfrm>
            <a:off x="3406450" y="2672263"/>
            <a:ext cx="2464137" cy="646331"/>
          </a:xfrm>
          <a:prstGeom prst="rect">
            <a:avLst/>
          </a:prstGeom>
          <a:noFill/>
          <a:ln>
            <a:noFill/>
          </a:ln>
        </p:spPr>
        <p:txBody>
          <a:bodyPr wrap="none"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C9208A"/>
                </a:solidFill>
                <a:effectLst/>
                <a:uLnTx/>
                <a:uFillTx/>
                <a:latin typeface="Amazon Ember Heavy"/>
                <a:ea typeface="+mn-ea"/>
                <a:cs typeface="+mn-cs"/>
              </a:rPr>
              <a:t>Amazon </a:t>
            </a:r>
            <a:r>
              <a:rPr kumimoji="0" lang="en-US" altLang="en-US" sz="1800" b="0" i="0" u="none" strike="noStrike" kern="1200" cap="none" spc="0" normalizeH="0" baseline="0" noProof="0" dirty="0" err="1">
                <a:ln>
                  <a:noFill/>
                </a:ln>
                <a:solidFill>
                  <a:srgbClr val="C9208A"/>
                </a:solidFill>
                <a:effectLst/>
                <a:uLnTx/>
                <a:uFillTx/>
                <a:latin typeface="Amazon Ember Heavy"/>
                <a:ea typeface="+mn-ea"/>
                <a:cs typeface="+mn-cs"/>
              </a:rPr>
              <a:t>SageMaker</a:t>
            </a:r>
            <a:r>
              <a:rPr kumimoji="0" lang="en-US" altLang="en-US" sz="1800" b="0" i="0" u="none" strike="noStrike" kern="1200" cap="none" spc="0" normalizeH="0" baseline="0" noProof="0" dirty="0">
                <a:ln>
                  <a:noFill/>
                </a:ln>
                <a:solidFill>
                  <a:srgbClr val="C9208A"/>
                </a:solidFill>
                <a:effectLst/>
                <a:uLnTx/>
                <a:uFillTx/>
                <a:latin typeface="Amazon Ember Heavy"/>
                <a:ea typeface="+mn-ea"/>
                <a:cs typeface="+mn-cs"/>
              </a:rPr>
              <a:t> </a:t>
            </a:r>
            <a:br>
              <a:rPr kumimoji="0" lang="en-US" altLang="en-US" sz="1800" b="0" i="0" u="none" strike="noStrike" kern="1200" cap="none" spc="0" normalizeH="0" baseline="0" noProof="0" dirty="0">
                <a:ln>
                  <a:noFill/>
                </a:ln>
                <a:solidFill>
                  <a:srgbClr val="C9208A"/>
                </a:solidFill>
                <a:effectLst/>
                <a:uLnTx/>
                <a:uFillTx/>
                <a:latin typeface="Amazon Ember Heavy"/>
                <a:ea typeface="+mn-ea"/>
                <a:cs typeface="+mn-cs"/>
              </a:rPr>
            </a:br>
            <a:r>
              <a:rPr kumimoji="0" lang="en-US" altLang="en-US" sz="1800" b="0" i="0" u="none" strike="noStrike" kern="1200" cap="none" spc="0" normalizeH="0" baseline="0" noProof="0" dirty="0">
                <a:ln>
                  <a:noFill/>
                </a:ln>
                <a:solidFill>
                  <a:srgbClr val="C9208A"/>
                </a:solidFill>
                <a:effectLst/>
                <a:uLnTx/>
                <a:uFillTx/>
                <a:latin typeface="Amazon Ember Heavy"/>
                <a:ea typeface="+mn-ea"/>
                <a:cs typeface="+mn-cs"/>
              </a:rPr>
              <a:t>Studio Lab</a:t>
            </a:r>
          </a:p>
        </p:txBody>
      </p:sp>
      <p:sp>
        <p:nvSpPr>
          <p:cNvPr id="23" name="TextBox 22">
            <a:extLst>
              <a:ext uri="{FF2B5EF4-FFF2-40B4-BE49-F238E27FC236}">
                <a16:creationId xmlns:a16="http://schemas.microsoft.com/office/drawing/2014/main" id="{C7830483-6688-D540-8579-86AAA9035737}"/>
              </a:ext>
            </a:extLst>
          </p:cNvPr>
          <p:cNvSpPr txBox="1"/>
          <p:nvPr/>
        </p:nvSpPr>
        <p:spPr>
          <a:xfrm>
            <a:off x="3659825" y="3308133"/>
            <a:ext cx="1957388" cy="646331"/>
          </a:xfrm>
          <a:prstGeom prst="rect">
            <a:avLst/>
          </a:prstGeom>
          <a:solidFill>
            <a:schemeClr val="bg1">
              <a:lumMod val="90000"/>
              <a:lumOff val="10000"/>
            </a:schemeClr>
          </a:solidFill>
          <a:ln>
            <a:solidFill>
              <a:schemeClr val="tx1"/>
            </a:solidFill>
          </a:ln>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FFFFFF"/>
                </a:solidFill>
                <a:effectLst/>
                <a:uLnTx/>
                <a:uFillTx/>
                <a:latin typeface="Amazon Ember"/>
                <a:ea typeface="+mn-ea"/>
                <a:cs typeface="+mn-cs"/>
              </a:rPr>
              <a:t>A no charge, no configuration service that </a:t>
            </a:r>
            <a:r>
              <a:rPr kumimoji="0" lang="en-US" altLang="en-US" sz="900" b="0" i="0" u="none" strike="noStrike" kern="1200" cap="none" spc="0" normalizeH="0" baseline="0" noProof="0" dirty="0" err="1">
                <a:ln>
                  <a:noFill/>
                </a:ln>
                <a:solidFill>
                  <a:srgbClr val="FFFFFF"/>
                </a:solidFill>
                <a:effectLst/>
                <a:uLnTx/>
                <a:uFillTx/>
                <a:latin typeface="Amazon Ember"/>
                <a:ea typeface="+mn-ea"/>
                <a:cs typeface="+mn-cs"/>
              </a:rPr>
              <a:t>andenable</a:t>
            </a:r>
            <a:r>
              <a:rPr kumimoji="0" lang="en-US" altLang="en-US" sz="900" b="0" i="0" u="none" strike="noStrike" kern="1200" cap="none" spc="0" normalizeH="0" baseline="0" noProof="0" dirty="0">
                <a:ln>
                  <a:noFill/>
                </a:ln>
                <a:solidFill>
                  <a:srgbClr val="FFFFFF"/>
                </a:solidFill>
                <a:effectLst/>
                <a:uLnTx/>
                <a:uFillTx/>
                <a:latin typeface="Amazon Ember"/>
                <a:ea typeface="+mn-ea"/>
                <a:cs typeface="+mn-cs"/>
              </a:rPr>
              <a:t> data scientists to learn experiment with machine learning</a:t>
            </a:r>
          </a:p>
        </p:txBody>
      </p:sp>
      <p:pic>
        <p:nvPicPr>
          <p:cNvPr id="31" name="Graphic 30">
            <a:extLst>
              <a:ext uri="{FF2B5EF4-FFF2-40B4-BE49-F238E27FC236}">
                <a16:creationId xmlns:a16="http://schemas.microsoft.com/office/drawing/2014/main" id="{936C076C-5DDA-43F1-BDAB-E0DDE2DDA5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02588" y="1689261"/>
            <a:ext cx="871863" cy="871863"/>
          </a:xfrm>
          <a:prstGeom prst="rect">
            <a:avLst/>
          </a:prstGeom>
        </p:spPr>
      </p:pic>
    </p:spTree>
    <p:extLst>
      <p:ext uri="{BB962C8B-B14F-4D97-AF65-F5344CB8AC3E}">
        <p14:creationId xmlns:p14="http://schemas.microsoft.com/office/powerpoint/2010/main" val="117189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nodeType="withEffect">
                                  <p:stCondLst>
                                    <p:cond delay="0"/>
                                  </p:stCondLst>
                                  <p:childTnLst>
                                    <p:animMotion origin="layout" path="M -3.75E-6 -1.85185E-6 L -0.03632 0.00093 " pathEditMode="relative" rAng="0" ptsTypes="AA">
                                      <p:cBhvr>
                                        <p:cTn id="9" dur="500" spd="-100000" fill="hold"/>
                                        <p:tgtEl>
                                          <p:spTgt spid="125"/>
                                        </p:tgtEl>
                                        <p:attrNameLst>
                                          <p:attrName>ppt_x</p:attrName>
                                          <p:attrName>ppt_y</p:attrName>
                                        </p:attrNameLst>
                                      </p:cBhvr>
                                      <p:rCtr x="-1823" y="46"/>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500"/>
                                        <p:tgtEl>
                                          <p:spTgt spid="123"/>
                                        </p:tgtEl>
                                      </p:cBhvr>
                                    </p:animEffect>
                                  </p:childTnLst>
                                </p:cTn>
                              </p:par>
                              <p:par>
                                <p:cTn id="14" presetID="42" presetClass="path" presetSubtype="0" decel="100000" fill="hold" grpId="1" nodeType="withEffect">
                                  <p:stCondLst>
                                    <p:cond delay="0"/>
                                  </p:stCondLst>
                                  <p:childTnLst>
                                    <p:animMotion origin="layout" path="M 3.75E-6 0 L -0.03633 0.00093 " pathEditMode="relative" rAng="0" ptsTypes="AA">
                                      <p:cBhvr>
                                        <p:cTn id="15" dur="500" spd="-100000" fill="hold"/>
                                        <p:tgtEl>
                                          <p:spTgt spid="123"/>
                                        </p:tgtEl>
                                        <p:attrNameLst>
                                          <p:attrName>ppt_x</p:attrName>
                                          <p:attrName>ppt_y</p:attrName>
                                        </p:attrNameLst>
                                      </p:cBhvr>
                                      <p:rCtr x="-1823" y="46"/>
                                    </p:animMotion>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wipe(left)">
                                      <p:cBhvr>
                                        <p:cTn id="19" dur="500"/>
                                        <p:tgtEl>
                                          <p:spTgt spid="133"/>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par>
                                <p:cTn id="24" presetID="42" presetClass="path" presetSubtype="0" decel="100000" fill="hold" grpId="1" nodeType="withEffect">
                                  <p:stCondLst>
                                    <p:cond delay="0"/>
                                  </p:stCondLst>
                                  <p:childTnLst>
                                    <p:animMotion origin="layout" path="M 2.70833E-6 2.96296E-6 L -0.03633 0.00092 " pathEditMode="relative" rAng="0" ptsTypes="AA">
                                      <p:cBhvr>
                                        <p:cTn id="25" dur="500" spd="-100000" fill="hold"/>
                                        <p:tgtEl>
                                          <p:spTgt spid="124"/>
                                        </p:tgtEl>
                                        <p:attrNameLst>
                                          <p:attrName>ppt_x</p:attrName>
                                          <p:attrName>ppt_y</p:attrName>
                                        </p:attrNameLst>
                                      </p:cBhvr>
                                      <p:rCtr x="-182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3" grpId="1"/>
      <p:bldP spid="124" grpId="0"/>
      <p:bldP spid="12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40DD-160D-FC49-B151-DEBC24BA3224}"/>
              </a:ext>
            </a:extLst>
          </p:cNvPr>
          <p:cNvSpPr>
            <a:spLocks noGrp="1"/>
          </p:cNvSpPr>
          <p:nvPr>
            <p:ph type="title"/>
          </p:nvPr>
        </p:nvSpPr>
        <p:spPr/>
        <p:txBody>
          <a:bodyPr/>
          <a:lstStyle/>
          <a:p>
            <a:r>
              <a:rPr lang="en-US" dirty="0"/>
              <a:t>Resources</a:t>
            </a:r>
          </a:p>
        </p:txBody>
      </p:sp>
      <p:sp>
        <p:nvSpPr>
          <p:cNvPr id="6" name="TextBox 5">
            <a:extLst>
              <a:ext uri="{FF2B5EF4-FFF2-40B4-BE49-F238E27FC236}">
                <a16:creationId xmlns:a16="http://schemas.microsoft.com/office/drawing/2014/main" id="{4273C247-8702-A74B-A7DC-62AA69E6101B}"/>
              </a:ext>
            </a:extLst>
          </p:cNvPr>
          <p:cNvSpPr txBox="1"/>
          <p:nvPr/>
        </p:nvSpPr>
        <p:spPr>
          <a:xfrm>
            <a:off x="457200" y="1143001"/>
            <a:ext cx="4221669" cy="1776768"/>
          </a:xfrm>
          <a:prstGeom prst="rect">
            <a:avLst/>
          </a:prstGeom>
          <a:noFill/>
        </p:spPr>
        <p:txBody>
          <a:bodyPr wrap="none" lIns="0" rtlCol="0">
            <a:spAutoFit/>
          </a:bodyPr>
          <a:lstStyle/>
          <a:p>
            <a:pPr marL="0" marR="0" lvl="0" indent="0" algn="l" defTabSz="1097280" rtl="0" eaLnBrk="1" fontAlgn="auto" latinLnBrk="0" hangingPunct="1">
              <a:lnSpc>
                <a:spcPct val="100000"/>
              </a:lnSpc>
              <a:spcBef>
                <a:spcPts val="0"/>
              </a:spcBef>
              <a:spcAft>
                <a:spcPts val="900"/>
              </a:spcAft>
              <a:buClrTx/>
              <a:buSzTx/>
              <a:buFontTx/>
              <a:buNone/>
              <a:tabLst/>
              <a:defRPr/>
            </a:pPr>
            <a: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t>Machine Learning Home Page</a:t>
            </a:r>
          </a:p>
          <a:p>
            <a:pPr marL="0" marR="0" lvl="0" indent="0" algn="l" defTabSz="1097280" rtl="0" eaLnBrk="1" fontAlgn="auto" latinLnBrk="0" hangingPunct="1">
              <a:lnSpc>
                <a:spcPct val="100000"/>
              </a:lnSpc>
              <a:spcBef>
                <a:spcPts val="0"/>
              </a:spcBef>
              <a:spcAft>
                <a:spcPts val="900"/>
              </a:spcAft>
              <a:buClrTx/>
              <a:buSzTx/>
              <a:buFontTx/>
              <a:buNone/>
              <a:tabLst/>
              <a:defRPr/>
            </a:pPr>
            <a:r>
              <a:rPr kumimoji="0" lang="en-US" altLang="en-US" sz="1589" b="0" i="0" u="none" strike="noStrike" kern="1200" cap="none" spc="0" normalizeH="0" baseline="0" noProof="0" dirty="0">
                <a:ln>
                  <a:noFill/>
                </a:ln>
                <a:solidFill>
                  <a:srgbClr val="C9208A"/>
                </a:solidFill>
                <a:effectLst/>
                <a:uLnTx/>
                <a:uFillTx/>
                <a:latin typeface="Amazon Ember"/>
                <a:ea typeface="+mn-ea"/>
                <a:cs typeface="+mn-cs"/>
                <a:hlinkClick r:id="rId2">
                  <a:extLst>
                    <a:ext uri="{A12FA001-AC4F-418D-AE19-62706E023703}">
                      <ahyp:hlinkClr xmlns:ahyp="http://schemas.microsoft.com/office/drawing/2018/hyperlinkcolor" val="tx"/>
                    </a:ext>
                  </a:extLst>
                </a:hlinkClick>
              </a:rPr>
              <a:t>https://aws.amazon.com/machine-learning/</a:t>
            </a:r>
            <a:endParaRPr kumimoji="0" lang="en-US" altLang="en-US" sz="1589" b="0" i="0" u="none" strike="noStrike" kern="1200" cap="none" spc="0" normalizeH="0" baseline="0" noProof="0" dirty="0">
              <a:ln>
                <a:noFill/>
              </a:ln>
              <a:solidFill>
                <a:srgbClr val="C9208A"/>
              </a:solidFill>
              <a:effectLst/>
              <a:uLnTx/>
              <a:uFillTx/>
              <a:latin typeface="Amazon Ember"/>
              <a:ea typeface="+mn-ea"/>
              <a:cs typeface="+mn-cs"/>
            </a:endParaRPr>
          </a:p>
          <a:p>
            <a:pPr marL="0" marR="0" lvl="0" indent="0" algn="l" defTabSz="1097280" rtl="0" eaLnBrk="1" fontAlgn="auto" latinLnBrk="0" hangingPunct="1">
              <a:lnSpc>
                <a:spcPct val="100000"/>
              </a:lnSpc>
              <a:spcBef>
                <a:spcPts val="0"/>
              </a:spcBef>
              <a:spcAft>
                <a:spcPts val="900"/>
              </a:spcAft>
              <a:buClrTx/>
              <a:buSzTx/>
              <a:buFontTx/>
              <a:buNone/>
              <a:tabLst/>
              <a:defRPr/>
            </a:pPr>
            <a:endParaRPr kumimoji="0" lang="en-US" altLang="en-US" sz="1589"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l" defTabSz="1097280" rtl="0" eaLnBrk="1" fontAlgn="auto" latinLnBrk="0" hangingPunct="1">
              <a:lnSpc>
                <a:spcPct val="100000"/>
              </a:lnSpc>
              <a:spcBef>
                <a:spcPts val="0"/>
              </a:spcBef>
              <a:spcAft>
                <a:spcPts val="900"/>
              </a:spcAft>
              <a:buClrTx/>
              <a:buSzTx/>
              <a:buFontTx/>
              <a:buNone/>
              <a:tabLst/>
              <a:defRPr/>
            </a:pPr>
            <a:r>
              <a:rPr kumimoji="0" lang="en-US" altLang="en-US" sz="1589" b="0" i="0" u="none" strike="noStrike" kern="1200" cap="none" spc="0" normalizeH="0" baseline="0" noProof="0" dirty="0" err="1">
                <a:ln>
                  <a:noFill/>
                </a:ln>
                <a:solidFill>
                  <a:srgbClr val="FFFFFF"/>
                </a:solidFill>
                <a:effectLst/>
                <a:uLnTx/>
                <a:uFillTx/>
                <a:latin typeface="Amazon Ember"/>
                <a:ea typeface="+mn-ea"/>
                <a:cs typeface="+mn-cs"/>
              </a:rPr>
              <a:t>SageMaker</a:t>
            </a:r>
            <a: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t> Home Page</a:t>
            </a:r>
          </a:p>
          <a:p>
            <a:pPr marL="0" marR="0" lvl="0" indent="0" algn="l" defTabSz="1097280" rtl="0" eaLnBrk="1" fontAlgn="auto" latinLnBrk="0" hangingPunct="1">
              <a:lnSpc>
                <a:spcPct val="100000"/>
              </a:lnSpc>
              <a:spcBef>
                <a:spcPts val="0"/>
              </a:spcBef>
              <a:spcAft>
                <a:spcPts val="900"/>
              </a:spcAft>
              <a:buClrTx/>
              <a:buSzTx/>
              <a:buFontTx/>
              <a:buNone/>
              <a:tabLst/>
              <a:defRPr/>
            </a:pPr>
            <a:r>
              <a:rPr kumimoji="0" lang="en-US" altLang="en-US" sz="1589" b="0" i="0" u="none" strike="noStrike" kern="1200" cap="none" spc="0" normalizeH="0" baseline="0" noProof="0" dirty="0">
                <a:ln>
                  <a:noFill/>
                </a:ln>
                <a:solidFill>
                  <a:srgbClr val="C9208A"/>
                </a:solidFill>
                <a:effectLst/>
                <a:uLnTx/>
                <a:uFillTx/>
                <a:latin typeface="Amazon Ember"/>
                <a:ea typeface="+mn-ea"/>
                <a:cs typeface="+mn-cs"/>
                <a:hlinkClick r:id="rId3">
                  <a:extLst>
                    <a:ext uri="{A12FA001-AC4F-418D-AE19-62706E023703}">
                      <ahyp:hlinkClr xmlns:ahyp="http://schemas.microsoft.com/office/drawing/2018/hyperlinkcolor" val="tx"/>
                    </a:ext>
                  </a:extLst>
                </a:hlinkClick>
              </a:rPr>
              <a:t>https://aws.amazon.com/sagemaker/</a:t>
            </a:r>
            <a:endParaRPr kumimoji="0" lang="en-US" altLang="en-US" sz="1589" b="0" i="0" u="none" strike="noStrike" kern="1200" cap="none" spc="0" normalizeH="0" baseline="0" noProof="0" dirty="0">
              <a:ln>
                <a:noFill/>
              </a:ln>
              <a:solidFill>
                <a:srgbClr val="C9208A"/>
              </a:solidFill>
              <a:effectLst/>
              <a:uLnTx/>
              <a:uFillTx/>
              <a:latin typeface="Amazon Ember"/>
              <a:ea typeface="+mn-ea"/>
              <a:cs typeface="+mn-cs"/>
            </a:endParaRPr>
          </a:p>
        </p:txBody>
      </p:sp>
    </p:spTree>
    <p:extLst>
      <p:ext uri="{BB962C8B-B14F-4D97-AF65-F5344CB8AC3E}">
        <p14:creationId xmlns:p14="http://schemas.microsoft.com/office/powerpoint/2010/main" val="3888102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32B-E34F-8744-B13B-D82F2C9B7A47}"/>
              </a:ext>
            </a:extLst>
          </p:cNvPr>
          <p:cNvSpPr>
            <a:spLocks noGrp="1"/>
          </p:cNvSpPr>
          <p:nvPr>
            <p:ph type="title"/>
          </p:nvPr>
        </p:nvSpPr>
        <p:spPr/>
        <p:txBody>
          <a:bodyPr/>
          <a:lstStyle/>
          <a:p>
            <a:r>
              <a:rPr lang="en-US" dirty="0"/>
              <a:t>Thanks! </a:t>
            </a:r>
          </a:p>
        </p:txBody>
      </p:sp>
    </p:spTree>
    <p:extLst>
      <p:ext uri="{BB962C8B-B14F-4D97-AF65-F5344CB8AC3E}">
        <p14:creationId xmlns:p14="http://schemas.microsoft.com/office/powerpoint/2010/main" val="3631691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32B-E34F-8744-B13B-D82F2C9B7A47}"/>
              </a:ext>
            </a:extLst>
          </p:cNvPr>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1624734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CFE76B-E0D7-495D-B5B5-3F0E2464B3E8}"/>
              </a:ext>
            </a:extLst>
          </p:cNvPr>
          <p:cNvCxnSpPr/>
          <p:nvPr/>
        </p:nvCxnSpPr>
        <p:spPr>
          <a:xfrm>
            <a:off x="5920383" y="2232422"/>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AC9F43FB-46C3-5D49-BE37-9AEBF5605662}"/>
              </a:ext>
            </a:extLst>
          </p:cNvPr>
          <p:cNvSpPr txBox="1">
            <a:spLocks/>
          </p:cNvSpPr>
          <p:nvPr/>
        </p:nvSpPr>
        <p:spPr>
          <a:xfrm>
            <a:off x="784371" y="1424527"/>
            <a:ext cx="5621951" cy="542925"/>
          </a:xfrm>
          <a:prstGeom prst="rect">
            <a:avLst/>
          </a:prstGeom>
        </p:spPr>
        <p:txBody>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US" sz="3200" dirty="0">
                <a:cs typeface="Calibri" panose="020F0502020204030204" pitchFamily="34" charset="0"/>
              </a:rPr>
              <a:t>Machine Learning Demo Using </a:t>
            </a:r>
            <a:r>
              <a:rPr lang="en-US" sz="3200" dirty="0" err="1">
                <a:cs typeface="Calibri" panose="020F0502020204030204" pitchFamily="34" charset="0"/>
              </a:rPr>
              <a:t>SageMaker</a:t>
            </a:r>
            <a:br>
              <a:rPr lang="en-US" sz="3200" dirty="0">
                <a:cs typeface="Calibri" panose="020F0502020204030204" pitchFamily="34" charset="0"/>
              </a:rPr>
            </a:br>
            <a:endParaRPr lang="en-US" sz="3200" dirty="0"/>
          </a:p>
        </p:txBody>
      </p:sp>
      <p:sp>
        <p:nvSpPr>
          <p:cNvPr id="8" name="Text Placeholder 8">
            <a:extLst>
              <a:ext uri="{FF2B5EF4-FFF2-40B4-BE49-F238E27FC236}">
                <a16:creationId xmlns:a16="http://schemas.microsoft.com/office/drawing/2014/main" id="{9679064F-C7EC-3A43-A514-9CBB9017A7AA}"/>
              </a:ext>
            </a:extLst>
          </p:cNvPr>
          <p:cNvSpPr>
            <a:spLocks noGrp="1"/>
          </p:cNvSpPr>
          <p:nvPr>
            <p:ph type="body" sz="quarter" idx="10"/>
          </p:nvPr>
        </p:nvSpPr>
        <p:spPr>
          <a:xfrm>
            <a:off x="354563" y="4161453"/>
            <a:ext cx="4599992" cy="542924"/>
          </a:xfrm>
        </p:spPr>
        <p:txBody>
          <a:bodyPr>
            <a:noAutofit/>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Presented by Eddy </a:t>
            </a:r>
            <a:r>
              <a:rPr lang="en-US" sz="1400" dirty="0" err="1">
                <a:latin typeface="Amazon Ember" panose="020B0603020204020204" pitchFamily="34" charset="0"/>
                <a:ea typeface="Amazon Ember" panose="020B0603020204020204" pitchFamily="34" charset="0"/>
                <a:cs typeface="Amazon Ember" panose="020B0603020204020204" pitchFamily="34" charset="0"/>
              </a:rPr>
              <a:t>Matungulu</a:t>
            </a:r>
            <a:r>
              <a:rPr lang="en-US" sz="1400" dirty="0">
                <a:latin typeface="Amazon Ember" panose="020B0603020204020204" pitchFamily="34" charset="0"/>
                <a:ea typeface="Amazon Ember" panose="020B0603020204020204" pitchFamily="34" charset="0"/>
                <a:cs typeface="Amazon Ember" panose="020B0603020204020204" pitchFamily="34" charset="0"/>
              </a:rPr>
              <a:t>, ML Cloud Engineer</a:t>
            </a:r>
          </a:p>
        </p:txBody>
      </p:sp>
    </p:spTree>
    <p:extLst>
      <p:ext uri="{BB962C8B-B14F-4D97-AF65-F5344CB8AC3E}">
        <p14:creationId xmlns:p14="http://schemas.microsoft.com/office/powerpoint/2010/main" val="345438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0043" y="273590"/>
            <a:ext cx="8443913" cy="755109"/>
          </a:xfrm>
        </p:spPr>
        <p:txBody>
          <a:bodyPr/>
          <a:lstStyle/>
          <a:p>
            <a:r>
              <a:rPr lang="en-US" sz="2775" dirty="0"/>
              <a:t>Poll</a:t>
            </a:r>
          </a:p>
        </p:txBody>
      </p:sp>
      <p:sp>
        <p:nvSpPr>
          <p:cNvPr id="6" name="Text Placeholder 5"/>
          <p:cNvSpPr>
            <a:spLocks noGrp="1"/>
          </p:cNvSpPr>
          <p:nvPr>
            <p:ph type="body" sz="quarter" idx="10"/>
          </p:nvPr>
        </p:nvSpPr>
        <p:spPr>
          <a:xfrm>
            <a:off x="3253740" y="2141390"/>
            <a:ext cx="5722620" cy="391626"/>
          </a:xfrm>
        </p:spPr>
        <p:txBody>
          <a:bodyPr/>
          <a:lstStyle/>
          <a:p>
            <a:pPr marL="0" indent="0">
              <a:buNone/>
            </a:pPr>
            <a:r>
              <a:rPr lang="en-ZA" dirty="0"/>
              <a:t>What is the difference between Machine Learning and Deep Learning?</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tretch>
            <a:fillRect/>
          </a:stretch>
        </p:blipFill>
        <p:spPr>
          <a:xfrm>
            <a:off x="1699936" y="1933214"/>
            <a:ext cx="807979" cy="807979"/>
          </a:xfrm>
          <a:prstGeom prst="rect">
            <a:avLst/>
          </a:prstGeom>
        </p:spPr>
      </p:pic>
    </p:spTree>
    <p:extLst>
      <p:ext uri="{BB962C8B-B14F-4D97-AF65-F5344CB8AC3E}">
        <p14:creationId xmlns:p14="http://schemas.microsoft.com/office/powerpoint/2010/main" val="2757870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E32506C-EC8E-4355-89EA-F0F1BCDFB934}"/>
              </a:ext>
            </a:extLst>
          </p:cNvPr>
          <p:cNvSpPr/>
          <p:nvPr/>
        </p:nvSpPr>
        <p:spPr bwMode="auto">
          <a:xfrm>
            <a:off x="960439" y="2469004"/>
            <a:ext cx="365125" cy="547688"/>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tx1">
                <a:lumMod val="25000"/>
                <a:lumOff val="75000"/>
              </a:schemeClr>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0C556FAC-F974-49F8-B303-35200E851CC3}"/>
              </a:ext>
            </a:extLst>
          </p:cNvPr>
          <p:cNvSpPr/>
          <p:nvPr/>
        </p:nvSpPr>
        <p:spPr bwMode="auto">
          <a:xfrm>
            <a:off x="1706645" y="3371121"/>
            <a:ext cx="365125" cy="547688"/>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tx1">
                <a:lumMod val="25000"/>
                <a:lumOff val="75000"/>
              </a:schemeClr>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5" name="Title 4"/>
          <p:cNvSpPr>
            <a:spLocks noGrp="1"/>
          </p:cNvSpPr>
          <p:nvPr>
            <p:ph type="title"/>
          </p:nvPr>
        </p:nvSpPr>
        <p:spPr/>
        <p:txBody>
          <a:bodyPr/>
          <a:lstStyle/>
          <a:p>
            <a:r>
              <a:rPr lang="en-US"/>
              <a:t>What is it?</a:t>
            </a:r>
          </a:p>
        </p:txBody>
      </p:sp>
      <p:grpSp>
        <p:nvGrpSpPr>
          <p:cNvPr id="3" name="Group 2">
            <a:extLst>
              <a:ext uri="{FF2B5EF4-FFF2-40B4-BE49-F238E27FC236}">
                <a16:creationId xmlns:a16="http://schemas.microsoft.com/office/drawing/2014/main" id="{EF9FEE95-1859-4AD1-BF48-15C4F41870D7}"/>
              </a:ext>
            </a:extLst>
          </p:cNvPr>
          <p:cNvGrpSpPr/>
          <p:nvPr/>
        </p:nvGrpSpPr>
        <p:grpSpPr>
          <a:xfrm>
            <a:off x="1" y="1343025"/>
            <a:ext cx="9143999" cy="1143000"/>
            <a:chOff x="-1" y="1868734"/>
            <a:chExt cx="14630399" cy="1828800"/>
          </a:xfrm>
        </p:grpSpPr>
        <p:sp>
          <p:nvSpPr>
            <p:cNvPr id="7" name="Rectangle 6">
              <a:extLst>
                <a:ext uri="{FF2B5EF4-FFF2-40B4-BE49-F238E27FC236}">
                  <a16:creationId xmlns:a16="http://schemas.microsoft.com/office/drawing/2014/main" id="{DA429494-D5CC-4207-A8BD-EB631033C945}"/>
                </a:ext>
              </a:extLst>
            </p:cNvPr>
            <p:cNvSpPr/>
            <p:nvPr/>
          </p:nvSpPr>
          <p:spPr>
            <a:xfrm>
              <a:off x="-1" y="1868734"/>
              <a:ext cx="14630399" cy="1828800"/>
            </a:xfrm>
            <a:prstGeom prst="rect">
              <a:avLst/>
            </a:prstGeom>
            <a:solidFill>
              <a:schemeClr val="bg2"/>
            </a:solidFill>
            <a:ln>
              <a:noFill/>
            </a:ln>
            <a:effectLst>
              <a:outerShdw blurRad="127000" algn="c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6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8" name="Group 4">
              <a:extLst>
                <a:ext uri="{FF2B5EF4-FFF2-40B4-BE49-F238E27FC236}">
                  <a16:creationId xmlns:a16="http://schemas.microsoft.com/office/drawing/2014/main" id="{DED4533E-B906-4598-BDFD-2BED0F339711}"/>
                </a:ext>
              </a:extLst>
            </p:cNvPr>
            <p:cNvGrpSpPr>
              <a:grpSpLocks noChangeAspect="1"/>
            </p:cNvGrpSpPr>
            <p:nvPr/>
          </p:nvGrpSpPr>
          <p:grpSpPr bwMode="auto">
            <a:xfrm>
              <a:off x="927100" y="2181781"/>
              <a:ext cx="1241926" cy="1202706"/>
              <a:chOff x="1367" y="335"/>
              <a:chExt cx="285" cy="276"/>
            </a:xfrm>
          </p:grpSpPr>
          <p:sp>
            <p:nvSpPr>
              <p:cNvPr id="9" name="Freeform 5">
                <a:extLst>
                  <a:ext uri="{FF2B5EF4-FFF2-40B4-BE49-F238E27FC236}">
                    <a16:creationId xmlns:a16="http://schemas.microsoft.com/office/drawing/2014/main" id="{9C1BA366-D359-4FDE-B3AB-F1901E434D07}"/>
                  </a:ext>
                </a:extLst>
              </p:cNvPr>
              <p:cNvSpPr>
                <a:spLocks/>
              </p:cNvSpPr>
              <p:nvPr/>
            </p:nvSpPr>
            <p:spPr bwMode="auto">
              <a:xfrm>
                <a:off x="1367" y="335"/>
                <a:ext cx="140" cy="276"/>
              </a:xfrm>
              <a:custGeom>
                <a:avLst/>
                <a:gdLst>
                  <a:gd name="T0" fmla="*/ 102 w 102"/>
                  <a:gd name="T1" fmla="*/ 0 h 201"/>
                  <a:gd name="T2" fmla="*/ 80 w 102"/>
                  <a:gd name="T3" fmla="*/ 0 h 201"/>
                  <a:gd name="T4" fmla="*/ 15 w 102"/>
                  <a:gd name="T5" fmla="*/ 49 h 201"/>
                  <a:gd name="T6" fmla="*/ 15 w 102"/>
                  <a:gd name="T7" fmla="*/ 143 h 201"/>
                  <a:gd name="T8" fmla="*/ 102 w 102"/>
                  <a:gd name="T9" fmla="*/ 201 h 201"/>
                </a:gdLst>
                <a:ahLst/>
                <a:cxnLst>
                  <a:cxn ang="0">
                    <a:pos x="T0" y="T1"/>
                  </a:cxn>
                  <a:cxn ang="0">
                    <a:pos x="T2" y="T3"/>
                  </a:cxn>
                  <a:cxn ang="0">
                    <a:pos x="T4" y="T5"/>
                  </a:cxn>
                  <a:cxn ang="0">
                    <a:pos x="T6" y="T7"/>
                  </a:cxn>
                  <a:cxn ang="0">
                    <a:pos x="T8" y="T9"/>
                  </a:cxn>
                </a:cxnLst>
                <a:rect l="0" t="0" r="r" b="b"/>
                <a:pathLst>
                  <a:path w="102" h="201">
                    <a:moveTo>
                      <a:pt x="102" y="0"/>
                    </a:moveTo>
                    <a:cubicBezTo>
                      <a:pt x="80" y="0"/>
                      <a:pt x="80" y="0"/>
                      <a:pt x="80" y="0"/>
                    </a:cubicBezTo>
                    <a:cubicBezTo>
                      <a:pt x="80" y="0"/>
                      <a:pt x="30" y="4"/>
                      <a:pt x="15" y="49"/>
                    </a:cubicBezTo>
                    <a:cubicBezTo>
                      <a:pt x="0" y="94"/>
                      <a:pt x="15" y="143"/>
                      <a:pt x="15" y="143"/>
                    </a:cubicBezTo>
                    <a:cubicBezTo>
                      <a:pt x="15" y="143"/>
                      <a:pt x="37" y="200"/>
                      <a:pt x="102" y="201"/>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0" name="Freeform 6">
                <a:extLst>
                  <a:ext uri="{FF2B5EF4-FFF2-40B4-BE49-F238E27FC236}">
                    <a16:creationId xmlns:a16="http://schemas.microsoft.com/office/drawing/2014/main" id="{44F85220-5EB7-42E6-B74D-BCD34919A969}"/>
                  </a:ext>
                </a:extLst>
              </p:cNvPr>
              <p:cNvSpPr>
                <a:spLocks/>
              </p:cNvSpPr>
              <p:nvPr/>
            </p:nvSpPr>
            <p:spPr bwMode="auto">
              <a:xfrm>
                <a:off x="1507" y="335"/>
                <a:ext cx="145" cy="276"/>
              </a:xfrm>
              <a:custGeom>
                <a:avLst/>
                <a:gdLst>
                  <a:gd name="T0" fmla="*/ 0 w 105"/>
                  <a:gd name="T1" fmla="*/ 201 h 201"/>
                  <a:gd name="T2" fmla="*/ 90 w 105"/>
                  <a:gd name="T3" fmla="*/ 143 h 201"/>
                  <a:gd name="T4" fmla="*/ 90 w 105"/>
                  <a:gd name="T5" fmla="*/ 49 h 201"/>
                  <a:gd name="T6" fmla="*/ 23 w 105"/>
                  <a:gd name="T7" fmla="*/ 0 h 201"/>
                  <a:gd name="T8" fmla="*/ 0 w 105"/>
                  <a:gd name="T9" fmla="*/ 0 h 201"/>
                </a:gdLst>
                <a:ahLst/>
                <a:cxnLst>
                  <a:cxn ang="0">
                    <a:pos x="T0" y="T1"/>
                  </a:cxn>
                  <a:cxn ang="0">
                    <a:pos x="T2" y="T3"/>
                  </a:cxn>
                  <a:cxn ang="0">
                    <a:pos x="T4" y="T5"/>
                  </a:cxn>
                  <a:cxn ang="0">
                    <a:pos x="T6" y="T7"/>
                  </a:cxn>
                  <a:cxn ang="0">
                    <a:pos x="T8" y="T9"/>
                  </a:cxn>
                </a:cxnLst>
                <a:rect l="0" t="0" r="r" b="b"/>
                <a:pathLst>
                  <a:path w="105" h="201">
                    <a:moveTo>
                      <a:pt x="0" y="201"/>
                    </a:moveTo>
                    <a:cubicBezTo>
                      <a:pt x="67" y="200"/>
                      <a:pt x="90" y="143"/>
                      <a:pt x="90" y="143"/>
                    </a:cubicBezTo>
                    <a:cubicBezTo>
                      <a:pt x="90" y="143"/>
                      <a:pt x="105" y="94"/>
                      <a:pt x="90" y="49"/>
                    </a:cubicBezTo>
                    <a:cubicBezTo>
                      <a:pt x="74" y="4"/>
                      <a:pt x="23" y="0"/>
                      <a:pt x="23" y="0"/>
                    </a:cubicBezTo>
                    <a:cubicBezTo>
                      <a:pt x="0" y="0"/>
                      <a:pt x="0" y="0"/>
                      <a:pt x="0"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 name="Freeform 7">
                <a:extLst>
                  <a:ext uri="{FF2B5EF4-FFF2-40B4-BE49-F238E27FC236}">
                    <a16:creationId xmlns:a16="http://schemas.microsoft.com/office/drawing/2014/main" id="{51FD330B-403A-4AD4-931D-FF284C3E2CE0}"/>
                  </a:ext>
                </a:extLst>
              </p:cNvPr>
              <p:cNvSpPr>
                <a:spLocks/>
              </p:cNvSpPr>
              <p:nvPr/>
            </p:nvSpPr>
            <p:spPr bwMode="auto">
              <a:xfrm>
                <a:off x="1397" y="354"/>
                <a:ext cx="224" cy="116"/>
              </a:xfrm>
              <a:custGeom>
                <a:avLst/>
                <a:gdLst>
                  <a:gd name="T0" fmla="*/ 0 w 224"/>
                  <a:gd name="T1" fmla="*/ 83 h 116"/>
                  <a:gd name="T2" fmla="*/ 0 w 224"/>
                  <a:gd name="T3" fmla="*/ 116 h 116"/>
                  <a:gd name="T4" fmla="*/ 224 w 224"/>
                  <a:gd name="T5" fmla="*/ 116 h 116"/>
                  <a:gd name="T6" fmla="*/ 224 w 224"/>
                  <a:gd name="T7" fmla="*/ 59 h 116"/>
                  <a:gd name="T8" fmla="*/ 195 w 224"/>
                  <a:gd name="T9" fmla="*/ 22 h 116"/>
                  <a:gd name="T10" fmla="*/ 149 w 224"/>
                  <a:gd name="T11" fmla="*/ 0 h 116"/>
                  <a:gd name="T12" fmla="*/ 113 w 224"/>
                  <a:gd name="T13" fmla="*/ 14 h 116"/>
                  <a:gd name="T14" fmla="*/ 79 w 224"/>
                  <a:gd name="T15" fmla="*/ 0 h 116"/>
                  <a:gd name="T16" fmla="*/ 31 w 224"/>
                  <a:gd name="T17" fmla="*/ 22 h 116"/>
                  <a:gd name="T18" fmla="*/ 0 w 224"/>
                  <a:gd name="T19" fmla="*/ 61 h 116"/>
                  <a:gd name="T20" fmla="*/ 0 w 224"/>
                  <a:gd name="T21" fmla="*/ 83 h 116"/>
                  <a:gd name="T22" fmla="*/ 0 w 224"/>
                  <a:gd name="T23" fmla="*/ 83 h 116"/>
                  <a:gd name="T24" fmla="*/ 0 w 224"/>
                  <a:gd name="T25"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16">
                    <a:moveTo>
                      <a:pt x="0" y="83"/>
                    </a:moveTo>
                    <a:lnTo>
                      <a:pt x="0" y="116"/>
                    </a:lnTo>
                    <a:lnTo>
                      <a:pt x="224" y="116"/>
                    </a:lnTo>
                    <a:lnTo>
                      <a:pt x="224" y="59"/>
                    </a:lnTo>
                    <a:lnTo>
                      <a:pt x="195" y="22"/>
                    </a:lnTo>
                    <a:lnTo>
                      <a:pt x="149" y="0"/>
                    </a:lnTo>
                    <a:lnTo>
                      <a:pt x="113" y="14"/>
                    </a:lnTo>
                    <a:lnTo>
                      <a:pt x="79" y="0"/>
                    </a:lnTo>
                    <a:lnTo>
                      <a:pt x="31" y="22"/>
                    </a:lnTo>
                    <a:lnTo>
                      <a:pt x="0" y="61"/>
                    </a:lnTo>
                    <a:lnTo>
                      <a:pt x="0" y="83"/>
                    </a:lnTo>
                    <a:lnTo>
                      <a:pt x="0" y="83"/>
                    </a:lnTo>
                    <a:lnTo>
                      <a:pt x="0" y="8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 name="Freeform 8">
                <a:extLst>
                  <a:ext uri="{FF2B5EF4-FFF2-40B4-BE49-F238E27FC236}">
                    <a16:creationId xmlns:a16="http://schemas.microsoft.com/office/drawing/2014/main" id="{96138518-A50F-42B5-8C65-6DE3FE01173E}"/>
                  </a:ext>
                </a:extLst>
              </p:cNvPr>
              <p:cNvSpPr>
                <a:spLocks/>
              </p:cNvSpPr>
              <p:nvPr/>
            </p:nvSpPr>
            <p:spPr bwMode="auto">
              <a:xfrm>
                <a:off x="1397" y="354"/>
                <a:ext cx="113" cy="116"/>
              </a:xfrm>
              <a:custGeom>
                <a:avLst/>
                <a:gdLst>
                  <a:gd name="T0" fmla="*/ 79 w 113"/>
                  <a:gd name="T1" fmla="*/ 0 h 116"/>
                  <a:gd name="T2" fmla="*/ 113 w 113"/>
                  <a:gd name="T3" fmla="*/ 14 h 116"/>
                  <a:gd name="T4" fmla="*/ 113 w 113"/>
                  <a:gd name="T5" fmla="*/ 14 h 116"/>
                  <a:gd name="T6" fmla="*/ 113 w 113"/>
                  <a:gd name="T7" fmla="*/ 116 h 116"/>
                  <a:gd name="T8" fmla="*/ 0 w 113"/>
                  <a:gd name="T9" fmla="*/ 116 h 116"/>
                  <a:gd name="T10" fmla="*/ 0 w 113"/>
                  <a:gd name="T11" fmla="*/ 83 h 116"/>
                  <a:gd name="T12" fmla="*/ 0 w 113"/>
                  <a:gd name="T13" fmla="*/ 61 h 116"/>
                  <a:gd name="T14" fmla="*/ 31 w 113"/>
                  <a:gd name="T15" fmla="*/ 22 h 116"/>
                  <a:gd name="T16" fmla="*/ 79 w 113"/>
                  <a:gd name="T17" fmla="*/ 0 h 116"/>
                  <a:gd name="T18" fmla="*/ 79 w 113"/>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6">
                    <a:moveTo>
                      <a:pt x="79" y="0"/>
                    </a:moveTo>
                    <a:lnTo>
                      <a:pt x="113" y="14"/>
                    </a:lnTo>
                    <a:lnTo>
                      <a:pt x="113" y="14"/>
                    </a:lnTo>
                    <a:lnTo>
                      <a:pt x="113" y="116"/>
                    </a:lnTo>
                    <a:lnTo>
                      <a:pt x="0" y="116"/>
                    </a:lnTo>
                    <a:lnTo>
                      <a:pt x="0" y="83"/>
                    </a:lnTo>
                    <a:lnTo>
                      <a:pt x="0" y="61"/>
                    </a:lnTo>
                    <a:lnTo>
                      <a:pt x="31" y="22"/>
                    </a:lnTo>
                    <a:lnTo>
                      <a:pt x="79" y="0"/>
                    </a:lnTo>
                    <a:lnTo>
                      <a:pt x="79"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 name="Oval 9">
                <a:extLst>
                  <a:ext uri="{FF2B5EF4-FFF2-40B4-BE49-F238E27FC236}">
                    <a16:creationId xmlns:a16="http://schemas.microsoft.com/office/drawing/2014/main" id="{D18A3B87-FE41-4BC5-9133-306266FC995F}"/>
                  </a:ext>
                </a:extLst>
              </p:cNvPr>
              <p:cNvSpPr>
                <a:spLocks noChangeArrowheads="1"/>
              </p:cNvSpPr>
              <p:nvPr/>
            </p:nvSpPr>
            <p:spPr bwMode="auto">
              <a:xfrm>
                <a:off x="1440" y="501"/>
                <a:ext cx="37" cy="37"/>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 name="Oval 10">
                <a:extLst>
                  <a:ext uri="{FF2B5EF4-FFF2-40B4-BE49-F238E27FC236}">
                    <a16:creationId xmlns:a16="http://schemas.microsoft.com/office/drawing/2014/main" id="{966CF3B0-77B6-4D41-93D6-5BF121787E1D}"/>
                  </a:ext>
                </a:extLst>
              </p:cNvPr>
              <p:cNvSpPr>
                <a:spLocks noChangeArrowheads="1"/>
              </p:cNvSpPr>
              <p:nvPr/>
            </p:nvSpPr>
            <p:spPr bwMode="auto">
              <a:xfrm>
                <a:off x="1542" y="501"/>
                <a:ext cx="37" cy="37"/>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 name="Line 11">
                <a:extLst>
                  <a:ext uri="{FF2B5EF4-FFF2-40B4-BE49-F238E27FC236}">
                    <a16:creationId xmlns:a16="http://schemas.microsoft.com/office/drawing/2014/main" id="{CC44A90E-36CC-4F44-B01E-6CBDAAAE802B}"/>
                  </a:ext>
                </a:extLst>
              </p:cNvPr>
              <p:cNvSpPr>
                <a:spLocks noChangeShapeType="1"/>
              </p:cNvSpPr>
              <p:nvPr/>
            </p:nvSpPr>
            <p:spPr bwMode="auto">
              <a:xfrm>
                <a:off x="1485" y="577"/>
                <a:ext cx="48"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21" name="Line 17">
                <a:extLst>
                  <a:ext uri="{FF2B5EF4-FFF2-40B4-BE49-F238E27FC236}">
                    <a16:creationId xmlns:a16="http://schemas.microsoft.com/office/drawing/2014/main" id="{D5CC1409-19E1-4FAA-98A2-27A48BCDC7AA}"/>
                  </a:ext>
                </a:extLst>
              </p:cNvPr>
              <p:cNvSpPr>
                <a:spLocks noChangeShapeType="1"/>
              </p:cNvSpPr>
              <p:nvPr/>
            </p:nvSpPr>
            <p:spPr bwMode="auto">
              <a:xfrm flipH="1">
                <a:off x="1560" y="368"/>
                <a:ext cx="12" cy="2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Line 18">
                <a:extLst>
                  <a:ext uri="{FF2B5EF4-FFF2-40B4-BE49-F238E27FC236}">
                    <a16:creationId xmlns:a16="http://schemas.microsoft.com/office/drawing/2014/main" id="{2B17A69E-C461-4C95-A53A-FCA19EB40B34}"/>
                  </a:ext>
                </a:extLst>
              </p:cNvPr>
              <p:cNvSpPr>
                <a:spLocks noChangeShapeType="1"/>
              </p:cNvSpPr>
              <p:nvPr/>
            </p:nvSpPr>
            <p:spPr bwMode="auto">
              <a:xfrm flipH="1">
                <a:off x="1595" y="413"/>
                <a:ext cx="26" cy="1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Line 19">
                <a:extLst>
                  <a:ext uri="{FF2B5EF4-FFF2-40B4-BE49-F238E27FC236}">
                    <a16:creationId xmlns:a16="http://schemas.microsoft.com/office/drawing/2014/main" id="{DDD090E4-627A-4978-B9B1-B574C0E72DEB}"/>
                  </a:ext>
                </a:extLst>
              </p:cNvPr>
              <p:cNvSpPr>
                <a:spLocks noChangeShapeType="1"/>
              </p:cNvSpPr>
              <p:nvPr/>
            </p:nvSpPr>
            <p:spPr bwMode="auto">
              <a:xfrm>
                <a:off x="1446" y="368"/>
                <a:ext cx="16" cy="2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Line 20">
                <a:extLst>
                  <a:ext uri="{FF2B5EF4-FFF2-40B4-BE49-F238E27FC236}">
                    <a16:creationId xmlns:a16="http://schemas.microsoft.com/office/drawing/2014/main" id="{A36F45FA-A6B4-4FC0-812E-7A2A1915D7E3}"/>
                  </a:ext>
                </a:extLst>
              </p:cNvPr>
              <p:cNvSpPr>
                <a:spLocks noChangeShapeType="1"/>
              </p:cNvSpPr>
              <p:nvPr/>
            </p:nvSpPr>
            <p:spPr bwMode="auto">
              <a:xfrm>
                <a:off x="1397" y="413"/>
                <a:ext cx="27" cy="1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6" name="Oval 12">
                <a:extLst>
                  <a:ext uri="{FF2B5EF4-FFF2-40B4-BE49-F238E27FC236}">
                    <a16:creationId xmlns:a16="http://schemas.microsoft.com/office/drawing/2014/main" id="{20CF60FD-4692-4E37-B205-89AB18F775FD}"/>
                  </a:ext>
                </a:extLst>
              </p:cNvPr>
              <p:cNvSpPr>
                <a:spLocks noChangeArrowheads="1"/>
              </p:cNvSpPr>
              <p:nvPr/>
            </p:nvSpPr>
            <p:spPr bwMode="auto">
              <a:xfrm>
                <a:off x="1496" y="419"/>
                <a:ext cx="29" cy="29"/>
              </a:xfrm>
              <a:prstGeom prst="ellipse">
                <a:avLst/>
              </a:prstGeom>
              <a:solidFill>
                <a:schemeClr val="bg2">
                  <a:lumMod val="90000"/>
                  <a:lumOff val="10000"/>
                </a:schemeClr>
              </a:solidFill>
              <a:ln w="19050"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7" name="Oval 13">
                <a:extLst>
                  <a:ext uri="{FF2B5EF4-FFF2-40B4-BE49-F238E27FC236}">
                    <a16:creationId xmlns:a16="http://schemas.microsoft.com/office/drawing/2014/main" id="{1FA8CA10-0B46-4459-87AE-52AD42D133C2}"/>
                  </a:ext>
                </a:extLst>
              </p:cNvPr>
              <p:cNvSpPr>
                <a:spLocks noChangeArrowheads="1"/>
              </p:cNvSpPr>
              <p:nvPr/>
            </p:nvSpPr>
            <p:spPr bwMode="auto">
              <a:xfrm>
                <a:off x="1457" y="389"/>
                <a:ext cx="23" cy="22"/>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8" name="Oval 14">
                <a:extLst>
                  <a:ext uri="{FF2B5EF4-FFF2-40B4-BE49-F238E27FC236}">
                    <a16:creationId xmlns:a16="http://schemas.microsoft.com/office/drawing/2014/main" id="{732C8753-3C69-449F-92DE-54D7FDC32B61}"/>
                  </a:ext>
                </a:extLst>
              </p:cNvPr>
              <p:cNvSpPr>
                <a:spLocks noChangeArrowheads="1"/>
              </p:cNvSpPr>
              <p:nvPr/>
            </p:nvSpPr>
            <p:spPr bwMode="auto">
              <a:xfrm>
                <a:off x="1540" y="389"/>
                <a:ext cx="24" cy="22"/>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9" name="Oval 15">
                <a:extLst>
                  <a:ext uri="{FF2B5EF4-FFF2-40B4-BE49-F238E27FC236}">
                    <a16:creationId xmlns:a16="http://schemas.microsoft.com/office/drawing/2014/main" id="{7C2D7EBA-EBA0-4036-B567-99261F8615C6}"/>
                  </a:ext>
                </a:extLst>
              </p:cNvPr>
              <p:cNvSpPr>
                <a:spLocks noChangeArrowheads="1"/>
              </p:cNvSpPr>
              <p:nvPr/>
            </p:nvSpPr>
            <p:spPr bwMode="auto">
              <a:xfrm>
                <a:off x="1579" y="422"/>
                <a:ext cx="19" cy="20"/>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20" name="Oval 16">
                <a:extLst>
                  <a:ext uri="{FF2B5EF4-FFF2-40B4-BE49-F238E27FC236}">
                    <a16:creationId xmlns:a16="http://schemas.microsoft.com/office/drawing/2014/main" id="{09989C79-1B95-4D23-8573-B92DDE61932E}"/>
                  </a:ext>
                </a:extLst>
              </p:cNvPr>
              <p:cNvSpPr>
                <a:spLocks noChangeArrowheads="1"/>
              </p:cNvSpPr>
              <p:nvPr/>
            </p:nvSpPr>
            <p:spPr bwMode="auto">
              <a:xfrm>
                <a:off x="1421" y="422"/>
                <a:ext cx="19" cy="20"/>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5" name="Text Placeholder 29">
              <a:extLst>
                <a:ext uri="{FF2B5EF4-FFF2-40B4-BE49-F238E27FC236}">
                  <a16:creationId xmlns:a16="http://schemas.microsoft.com/office/drawing/2014/main" id="{44F0503B-F041-48E4-A114-CCF291C30CC8}"/>
                </a:ext>
              </a:extLst>
            </p:cNvPr>
            <p:cNvSpPr txBox="1">
              <a:spLocks/>
            </p:cNvSpPr>
            <p:nvPr/>
          </p:nvSpPr>
          <p:spPr>
            <a:xfrm>
              <a:off x="2408582" y="2096117"/>
              <a:ext cx="8677442" cy="1374035"/>
            </a:xfrm>
            <a:prstGeom prst="rect">
              <a:avLst/>
            </a:prstGeom>
          </p:spPr>
          <p:txBody>
            <a:bodyPr vert="horz" wrap="square" lIns="114300" tIns="0" rIns="114300" bIns="0" rtlCol="0" anchor="ctr" anchorCtr="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0" marR="0" lvl="0" indent="0" algn="l" defTabSz="1097234" rtl="0" eaLnBrk="1" fontAlgn="auto" latinLnBrk="0" hangingPunct="1">
                <a:lnSpc>
                  <a:spcPct val="90000"/>
                </a:lnSpc>
                <a:spcBef>
                  <a:spcPts val="0"/>
                </a:spcBef>
                <a:spcAft>
                  <a:spcPts val="375"/>
                </a:spcAft>
                <a:buClrTx/>
                <a:buSzPct val="90000"/>
                <a:buFont typeface="Arial" pitchFamily="34" charset="0"/>
                <a:buNone/>
                <a:tabLst/>
                <a:defRPr/>
              </a:pPr>
              <a:r>
                <a:rPr kumimoji="0" lang="en-US" altLang="en-US" sz="1800" b="1" i="0" u="none" strike="noStrike" kern="1200" cap="none" spc="0" normalizeH="0" baseline="0" noProof="0" dirty="0">
                  <a:ln>
                    <a:noFill/>
                  </a:ln>
                  <a:solidFill>
                    <a:srgbClr val="C9208A"/>
                  </a:solidFill>
                  <a:effectLst/>
                  <a:uLnTx/>
                  <a:uFillTx/>
                  <a:latin typeface="Amazon Ember" panose="020B0603020204020204" pitchFamily="34" charset="0"/>
                  <a:ea typeface="Amazon Ember" panose="020B0603020204020204" pitchFamily="34" charset="0"/>
                  <a:cs typeface="Amazon Ember" panose="020B0603020204020204" pitchFamily="34" charset="0"/>
                </a:rPr>
                <a:t>Artificial intelligence (AI)</a:t>
              </a:r>
              <a:endParaRPr kumimoji="0" lang="en-US" altLang="en-US" sz="1800" b="0" i="0" u="none" strike="noStrike" kern="1200" cap="none" spc="0" normalizeH="0" baseline="0" noProof="0" dirty="0">
                <a:ln>
                  <a:noFill/>
                </a:ln>
                <a:solidFill>
                  <a:srgbClr val="C9208A"/>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1097234" rtl="0" eaLnBrk="1" fontAlgn="auto" latinLnBrk="0" hangingPunct="1">
                <a:lnSpc>
                  <a:spcPct val="90000"/>
                </a:lnSpc>
                <a:spcBef>
                  <a:spcPts val="0"/>
                </a:spcBef>
                <a:spcAft>
                  <a:spcPts val="375"/>
                </a:spcAft>
                <a:buClrTx/>
                <a:buSzPct val="90000"/>
                <a:buFont typeface="Arial" pitchFamily="34" charset="0"/>
                <a:buNone/>
                <a:tabLst/>
                <a:defRPr/>
              </a:pPr>
              <a:r>
                <a:rPr kumimoji="0" lang="en-US" altLang="en-US" sz="1125"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Any technique that enables computers to mimic human intelligence using logic, </a:t>
              </a:r>
              <a:br>
                <a:rPr kumimoji="0" lang="en-US" altLang="en-US" sz="1125"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125"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if-then statements, and machine learning (including deep learning)</a:t>
              </a:r>
              <a:endPar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2" name="Graphic 250">
            <a:extLst>
              <a:ext uri="{FF2B5EF4-FFF2-40B4-BE49-F238E27FC236}">
                <a16:creationId xmlns:a16="http://schemas.microsoft.com/office/drawing/2014/main" id="{BA1C679A-329A-4E6E-B288-04B20F70508B}"/>
              </a:ext>
            </a:extLst>
          </p:cNvPr>
          <p:cNvGrpSpPr/>
          <p:nvPr/>
        </p:nvGrpSpPr>
        <p:grpSpPr>
          <a:xfrm>
            <a:off x="1287398" y="2590838"/>
            <a:ext cx="837633" cy="837633"/>
            <a:chOff x="9704553" y="322847"/>
            <a:chExt cx="643689" cy="643689"/>
          </a:xfrm>
        </p:grpSpPr>
        <p:sp>
          <p:nvSpPr>
            <p:cNvPr id="34" name="Freeform: Shape 35">
              <a:extLst>
                <a:ext uri="{FF2B5EF4-FFF2-40B4-BE49-F238E27FC236}">
                  <a16:creationId xmlns:a16="http://schemas.microsoft.com/office/drawing/2014/main" id="{3E316F1A-21EF-4C12-8871-BC62014219FD}"/>
                </a:ext>
              </a:extLst>
            </p:cNvPr>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35" name="Freeform: Shape 36">
              <a:extLst>
                <a:ext uri="{FF2B5EF4-FFF2-40B4-BE49-F238E27FC236}">
                  <a16:creationId xmlns:a16="http://schemas.microsoft.com/office/drawing/2014/main" id="{7531E782-5074-4B91-87C5-682BA52DF89C}"/>
                </a:ext>
              </a:extLst>
            </p:cNvPr>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36" name="Freeform: Shape 37">
              <a:extLst>
                <a:ext uri="{FF2B5EF4-FFF2-40B4-BE49-F238E27FC236}">
                  <a16:creationId xmlns:a16="http://schemas.microsoft.com/office/drawing/2014/main" id="{6DA56D9D-4D15-496A-BDBF-F89CF97FB415}"/>
                </a:ext>
              </a:extLst>
            </p:cNvPr>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37" name="Freeform: Shape 38">
              <a:extLst>
                <a:ext uri="{FF2B5EF4-FFF2-40B4-BE49-F238E27FC236}">
                  <a16:creationId xmlns:a16="http://schemas.microsoft.com/office/drawing/2014/main" id="{2A8C00DE-5C6F-4284-86FF-D941057F3307}"/>
                </a:ext>
              </a:extLst>
            </p:cNvPr>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38" name="Freeform: Shape 39">
              <a:extLst>
                <a:ext uri="{FF2B5EF4-FFF2-40B4-BE49-F238E27FC236}">
                  <a16:creationId xmlns:a16="http://schemas.microsoft.com/office/drawing/2014/main" id="{C182DDC0-F2DA-4C09-A9C7-88F1B7AB4B5C}"/>
                </a:ext>
              </a:extLst>
            </p:cNvPr>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39" name="Freeform: Shape 40">
              <a:extLst>
                <a:ext uri="{FF2B5EF4-FFF2-40B4-BE49-F238E27FC236}">
                  <a16:creationId xmlns:a16="http://schemas.microsoft.com/office/drawing/2014/main" id="{28D44A08-9CF5-4850-BC7B-131EAC066C98}"/>
                </a:ext>
              </a:extLst>
            </p:cNvPr>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40" name="Freeform: Shape 41">
              <a:extLst>
                <a:ext uri="{FF2B5EF4-FFF2-40B4-BE49-F238E27FC236}">
                  <a16:creationId xmlns:a16="http://schemas.microsoft.com/office/drawing/2014/main" id="{229C30FC-6AF8-44A2-9265-1F2F19BEB936}"/>
                </a:ext>
              </a:extLst>
            </p:cNvPr>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41" name="Freeform: Shape 42">
              <a:extLst>
                <a:ext uri="{FF2B5EF4-FFF2-40B4-BE49-F238E27FC236}">
                  <a16:creationId xmlns:a16="http://schemas.microsoft.com/office/drawing/2014/main" id="{3E7379E8-B4F5-411B-9613-5EDD301DF8FF}"/>
                </a:ext>
              </a:extLst>
            </p:cNvPr>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42" name="Freeform: Shape 43">
              <a:extLst>
                <a:ext uri="{FF2B5EF4-FFF2-40B4-BE49-F238E27FC236}">
                  <a16:creationId xmlns:a16="http://schemas.microsoft.com/office/drawing/2014/main" id="{23C7D905-4C0A-4968-92BC-A459F3F7A69F}"/>
                </a:ext>
              </a:extLst>
            </p:cNvPr>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43" name="Freeform: Shape 44">
              <a:extLst>
                <a:ext uri="{FF2B5EF4-FFF2-40B4-BE49-F238E27FC236}">
                  <a16:creationId xmlns:a16="http://schemas.microsoft.com/office/drawing/2014/main" id="{8A41FA83-9ED2-44EC-8134-4762C68C5626}"/>
                </a:ext>
              </a:extLst>
            </p:cNvPr>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44" name="Freeform: Shape 45">
              <a:extLst>
                <a:ext uri="{FF2B5EF4-FFF2-40B4-BE49-F238E27FC236}">
                  <a16:creationId xmlns:a16="http://schemas.microsoft.com/office/drawing/2014/main" id="{842D793A-E366-4DF9-A971-D060A0AAAE85}"/>
                </a:ext>
              </a:extLst>
            </p:cNvPr>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45" name="Freeform: Shape 46">
              <a:extLst>
                <a:ext uri="{FF2B5EF4-FFF2-40B4-BE49-F238E27FC236}">
                  <a16:creationId xmlns:a16="http://schemas.microsoft.com/office/drawing/2014/main" id="{C0B957F2-0A04-4D0E-88EC-D2BEA85B0277}"/>
                </a:ext>
              </a:extLst>
            </p:cNvPr>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46" name="Freeform: Shape 47">
              <a:extLst>
                <a:ext uri="{FF2B5EF4-FFF2-40B4-BE49-F238E27FC236}">
                  <a16:creationId xmlns:a16="http://schemas.microsoft.com/office/drawing/2014/main" id="{173F700C-6413-4BBA-9B99-19B57BB7C2E9}"/>
                </a:ext>
              </a:extLst>
            </p:cNvPr>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47" name="Freeform: Shape 48">
              <a:extLst>
                <a:ext uri="{FF2B5EF4-FFF2-40B4-BE49-F238E27FC236}">
                  <a16:creationId xmlns:a16="http://schemas.microsoft.com/office/drawing/2014/main" id="{6B30CC8E-A3B5-41A3-AECE-DE7A495ABB04}"/>
                </a:ext>
              </a:extLst>
            </p:cNvPr>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48" name="Freeform: Shape 49">
              <a:extLst>
                <a:ext uri="{FF2B5EF4-FFF2-40B4-BE49-F238E27FC236}">
                  <a16:creationId xmlns:a16="http://schemas.microsoft.com/office/drawing/2014/main" id="{F3BE84EE-B1DE-4BFB-A579-3EDB4882DDC5}"/>
                </a:ext>
              </a:extLst>
            </p:cNvPr>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53" name="Freeform: Shape 54">
              <a:extLst>
                <a:ext uri="{FF2B5EF4-FFF2-40B4-BE49-F238E27FC236}">
                  <a16:creationId xmlns:a16="http://schemas.microsoft.com/office/drawing/2014/main" id="{C6A73B2F-873D-4C63-B882-AA4BD07C1414}"/>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tx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49" name="Freeform: Shape 50">
              <a:extLst>
                <a:ext uri="{FF2B5EF4-FFF2-40B4-BE49-F238E27FC236}">
                  <a16:creationId xmlns:a16="http://schemas.microsoft.com/office/drawing/2014/main" id="{1DA3E540-1C2D-428F-B7CA-828347997F4B}"/>
                </a:ext>
              </a:extLst>
            </p:cNvPr>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50" name="Freeform: Shape 51">
              <a:extLst>
                <a:ext uri="{FF2B5EF4-FFF2-40B4-BE49-F238E27FC236}">
                  <a16:creationId xmlns:a16="http://schemas.microsoft.com/office/drawing/2014/main" id="{0001F9AF-1ACA-4ED3-8DEE-C7B0411DC3B7}"/>
                </a:ext>
              </a:extLst>
            </p:cNvPr>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Freeform: Shape 52">
              <a:extLst>
                <a:ext uri="{FF2B5EF4-FFF2-40B4-BE49-F238E27FC236}">
                  <a16:creationId xmlns:a16="http://schemas.microsoft.com/office/drawing/2014/main" id="{E70A2B7C-14DE-4305-AB66-BB70F9A99303}"/>
                </a:ext>
              </a:extLst>
            </p:cNvPr>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52" name="Freeform: Shape 53">
              <a:extLst>
                <a:ext uri="{FF2B5EF4-FFF2-40B4-BE49-F238E27FC236}">
                  <a16:creationId xmlns:a16="http://schemas.microsoft.com/office/drawing/2014/main" id="{14E3FD29-0FB6-47F4-B88E-0FA757ED6899}"/>
                </a:ext>
              </a:extLst>
            </p:cNvPr>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1"/>
              </a:solidFill>
              <a:prstDash val="solid"/>
              <a:round/>
            </a:ln>
          </p:spPr>
          <p:txBody>
            <a:bodyPr rtlCol="0" anchor="ct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33" name="Text Placeholder 29">
            <a:extLst>
              <a:ext uri="{FF2B5EF4-FFF2-40B4-BE49-F238E27FC236}">
                <a16:creationId xmlns:a16="http://schemas.microsoft.com/office/drawing/2014/main" id="{B9E1BFB4-7E37-4FFD-B95B-AF39711C3D9B}"/>
              </a:ext>
            </a:extLst>
          </p:cNvPr>
          <p:cNvSpPr txBox="1">
            <a:spLocks/>
          </p:cNvSpPr>
          <p:nvPr/>
        </p:nvSpPr>
        <p:spPr>
          <a:xfrm>
            <a:off x="2068907" y="2656804"/>
            <a:ext cx="3601146" cy="705701"/>
          </a:xfrm>
          <a:prstGeom prst="rect">
            <a:avLst/>
          </a:prstGeom>
          <a:noFill/>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1097234" rtl="0" eaLnBrk="1" fontAlgn="auto" latinLnBrk="0" hangingPunct="1">
              <a:lnSpc>
                <a:spcPct val="90000"/>
              </a:lnSpc>
              <a:spcBef>
                <a:spcPts val="0"/>
              </a:spcBef>
              <a:spcAft>
                <a:spcPts val="375"/>
              </a:spcAft>
              <a:buClrTx/>
              <a:buSzPct val="90000"/>
              <a:buFontTx/>
              <a:buNone/>
              <a:tabLst/>
              <a:defRPr/>
            </a:pPr>
            <a:r>
              <a:rPr kumimoji="0" lang="en-US" altLang="en-US" sz="1125"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Machine learning (ML)</a:t>
            </a:r>
          </a:p>
          <a:p>
            <a:pPr marL="0" marR="0" lvl="0" indent="0" algn="l" defTabSz="1097234" rtl="0" eaLnBrk="1" fontAlgn="auto" latinLnBrk="0" hangingPunct="1">
              <a:lnSpc>
                <a:spcPct val="90000"/>
              </a:lnSpc>
              <a:spcBef>
                <a:spcPts val="0"/>
              </a:spcBef>
              <a:spcAft>
                <a:spcPts val="375"/>
              </a:spcAft>
              <a:buClrTx/>
              <a:buSzPct val="90000"/>
              <a:buFontTx/>
              <a:buNone/>
              <a:tabLst/>
              <a:defRPr/>
            </a:pPr>
            <a:r>
              <a:rPr kumimoji="0" lang="en-US" altLang="en-US" sz="1125"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 subset of AI that uses machines to search for patterns in data to build logic models automatically</a:t>
            </a:r>
          </a:p>
        </p:txBody>
      </p:sp>
      <p:grpSp>
        <p:nvGrpSpPr>
          <p:cNvPr id="55" name="Group 54">
            <a:extLst>
              <a:ext uri="{FF2B5EF4-FFF2-40B4-BE49-F238E27FC236}">
                <a16:creationId xmlns:a16="http://schemas.microsoft.com/office/drawing/2014/main" id="{0A6718FD-BED2-4E48-96EB-1D83F81B92DF}"/>
              </a:ext>
            </a:extLst>
          </p:cNvPr>
          <p:cNvGrpSpPr/>
          <p:nvPr/>
        </p:nvGrpSpPr>
        <p:grpSpPr>
          <a:xfrm>
            <a:off x="2175436" y="3629652"/>
            <a:ext cx="413096" cy="562911"/>
            <a:chOff x="4255200" y="2140650"/>
            <a:chExt cx="627698" cy="855345"/>
          </a:xfrm>
        </p:grpSpPr>
        <p:sp>
          <p:nvSpPr>
            <p:cNvPr id="67" name="Freeform: Shape 87">
              <a:extLst>
                <a:ext uri="{FF2B5EF4-FFF2-40B4-BE49-F238E27FC236}">
                  <a16:creationId xmlns:a16="http://schemas.microsoft.com/office/drawing/2014/main" id="{E9C1F5FC-CB50-4CC2-B174-FA79B6BB4BD6}"/>
                </a:ext>
              </a:extLst>
            </p:cNvPr>
            <p:cNvSpPr/>
            <p:nvPr/>
          </p:nvSpPr>
          <p:spPr>
            <a:xfrm>
              <a:off x="4403790" y="2830260"/>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68" name="Freeform: Shape 88">
              <a:extLst>
                <a:ext uri="{FF2B5EF4-FFF2-40B4-BE49-F238E27FC236}">
                  <a16:creationId xmlns:a16="http://schemas.microsoft.com/office/drawing/2014/main" id="{491299D9-3336-46AB-9A22-2E28FE97C91F}"/>
                </a:ext>
              </a:extLst>
            </p:cNvPr>
            <p:cNvSpPr/>
            <p:nvPr/>
          </p:nvSpPr>
          <p:spPr>
            <a:xfrm>
              <a:off x="4403790" y="2715960"/>
              <a:ext cx="104775" cy="57150"/>
            </a:xfrm>
            <a:custGeom>
              <a:avLst/>
              <a:gdLst/>
              <a:ahLst/>
              <a:cxnLst/>
              <a:rect l="0" t="0" r="0" b="0"/>
              <a:pathLst>
                <a:path w="104775" h="57150">
                  <a:moveTo>
                    <a:pt x="99630" y="7237"/>
                  </a:moveTo>
                  <a:lnTo>
                    <a:pt x="7237"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Freeform: Shape 89">
              <a:extLst>
                <a:ext uri="{FF2B5EF4-FFF2-40B4-BE49-F238E27FC236}">
                  <a16:creationId xmlns:a16="http://schemas.microsoft.com/office/drawing/2014/main" id="{435D6AEE-3CE6-4FB2-BC6D-BB870A41A9D1}"/>
                </a:ext>
              </a:extLst>
            </p:cNvPr>
            <p:cNvSpPr/>
            <p:nvPr/>
          </p:nvSpPr>
          <p:spPr>
            <a:xfrm>
              <a:off x="4403790" y="2599755"/>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70" name="Freeform: Shape 90">
              <a:extLst>
                <a:ext uri="{FF2B5EF4-FFF2-40B4-BE49-F238E27FC236}">
                  <a16:creationId xmlns:a16="http://schemas.microsoft.com/office/drawing/2014/main" id="{4750583A-2BA3-4027-8000-1651082FAB76}"/>
                </a:ext>
              </a:extLst>
            </p:cNvPr>
            <p:cNvSpPr/>
            <p:nvPr/>
          </p:nvSpPr>
          <p:spPr>
            <a:xfrm>
              <a:off x="4403790" y="2484503"/>
              <a:ext cx="104775" cy="57150"/>
            </a:xfrm>
            <a:custGeom>
              <a:avLst/>
              <a:gdLst/>
              <a:ahLst/>
              <a:cxnLst/>
              <a:rect l="0" t="0" r="0" b="0"/>
              <a:pathLst>
                <a:path w="104775" h="57150">
                  <a:moveTo>
                    <a:pt x="99630" y="7237"/>
                  </a:moveTo>
                  <a:lnTo>
                    <a:pt x="7237" y="5295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91">
              <a:extLst>
                <a:ext uri="{FF2B5EF4-FFF2-40B4-BE49-F238E27FC236}">
                  <a16:creationId xmlns:a16="http://schemas.microsoft.com/office/drawing/2014/main" id="{9A4699E2-E626-4732-B907-5594242057B5}"/>
                </a:ext>
              </a:extLst>
            </p:cNvPr>
            <p:cNvSpPr/>
            <p:nvPr/>
          </p:nvSpPr>
          <p:spPr>
            <a:xfrm>
              <a:off x="4403790" y="2368298"/>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72" name="Freeform: Shape 92">
              <a:extLst>
                <a:ext uri="{FF2B5EF4-FFF2-40B4-BE49-F238E27FC236}">
                  <a16:creationId xmlns:a16="http://schemas.microsoft.com/office/drawing/2014/main" id="{65924BF8-7EB9-4B04-A8B1-C89C308D664C}"/>
                </a:ext>
              </a:extLst>
            </p:cNvPr>
            <p:cNvSpPr/>
            <p:nvPr/>
          </p:nvSpPr>
          <p:spPr>
            <a:xfrm>
              <a:off x="4403790" y="2253998"/>
              <a:ext cx="104775" cy="57150"/>
            </a:xfrm>
            <a:custGeom>
              <a:avLst/>
              <a:gdLst/>
              <a:ahLst/>
              <a:cxnLst/>
              <a:rect l="0" t="0" r="0" b="0"/>
              <a:pathLst>
                <a:path w="104775" h="57150">
                  <a:moveTo>
                    <a:pt x="99630" y="7237"/>
                  </a:moveTo>
                  <a:lnTo>
                    <a:pt x="7237"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73" name="Freeform: Shape 93">
              <a:extLst>
                <a:ext uri="{FF2B5EF4-FFF2-40B4-BE49-F238E27FC236}">
                  <a16:creationId xmlns:a16="http://schemas.microsoft.com/office/drawing/2014/main" id="{F45458D6-4BCB-4263-A357-857B7DDD880D}"/>
                </a:ext>
              </a:extLst>
            </p:cNvPr>
            <p:cNvSpPr/>
            <p:nvPr/>
          </p:nvSpPr>
          <p:spPr>
            <a:xfrm>
              <a:off x="4377120" y="2629283"/>
              <a:ext cx="152400" cy="228600"/>
            </a:xfrm>
            <a:custGeom>
              <a:avLst/>
              <a:gdLst/>
              <a:ahLst/>
              <a:cxnLst/>
              <a:rect l="0" t="0" r="0" b="0"/>
              <a:pathLst>
                <a:path w="152400" h="228600">
                  <a:moveTo>
                    <a:pt x="152970" y="224407"/>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74" name="Freeform: Shape 94">
              <a:extLst>
                <a:ext uri="{FF2B5EF4-FFF2-40B4-BE49-F238E27FC236}">
                  <a16:creationId xmlns:a16="http://schemas.microsoft.com/office/drawing/2014/main" id="{4825D276-13DE-4A18-968C-53FD842B4D70}"/>
                </a:ext>
              </a:extLst>
            </p:cNvPr>
            <p:cNvSpPr/>
            <p:nvPr/>
          </p:nvSpPr>
          <p:spPr>
            <a:xfrm>
              <a:off x="4379978" y="2395920"/>
              <a:ext cx="152400" cy="228600"/>
            </a:xfrm>
            <a:custGeom>
              <a:avLst/>
              <a:gdLst/>
              <a:ahLst/>
              <a:cxnLst/>
              <a:rect l="0" t="0" r="0" b="0"/>
              <a:pathLst>
                <a:path w="152400" h="228600">
                  <a:moveTo>
                    <a:pt x="150112" y="225360"/>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75" name="Freeform: Shape 95">
              <a:extLst>
                <a:ext uri="{FF2B5EF4-FFF2-40B4-BE49-F238E27FC236}">
                  <a16:creationId xmlns:a16="http://schemas.microsoft.com/office/drawing/2014/main" id="{2B55A497-B0E5-403B-9FA2-50767DB873B1}"/>
                </a:ext>
              </a:extLst>
            </p:cNvPr>
            <p:cNvSpPr/>
            <p:nvPr/>
          </p:nvSpPr>
          <p:spPr>
            <a:xfrm>
              <a:off x="4377120" y="2283525"/>
              <a:ext cx="152400" cy="228600"/>
            </a:xfrm>
            <a:custGeom>
              <a:avLst/>
              <a:gdLst/>
              <a:ahLst/>
              <a:cxnLst/>
              <a:rect l="0" t="0" r="0" b="0"/>
              <a:pathLst>
                <a:path w="152400" h="228600">
                  <a:moveTo>
                    <a:pt x="7237" y="223455"/>
                  </a:moveTo>
                  <a:lnTo>
                    <a:pt x="152970"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76" name="Freeform: Shape 96">
              <a:extLst>
                <a:ext uri="{FF2B5EF4-FFF2-40B4-BE49-F238E27FC236}">
                  <a16:creationId xmlns:a16="http://schemas.microsoft.com/office/drawing/2014/main" id="{67C5F6D2-3254-4760-B678-865566A643A3}"/>
                </a:ext>
              </a:extLst>
            </p:cNvPr>
            <p:cNvSpPr/>
            <p:nvPr/>
          </p:nvSpPr>
          <p:spPr>
            <a:xfrm>
              <a:off x="4362833" y="2291145"/>
              <a:ext cx="180975" cy="438150"/>
            </a:xfrm>
            <a:custGeom>
              <a:avLst/>
              <a:gdLst/>
              <a:ahLst/>
              <a:cxnLst/>
              <a:rect l="0" t="0" r="0" b="0"/>
              <a:pathLst>
                <a:path w="180975" h="438150">
                  <a:moveTo>
                    <a:pt x="7237" y="438720"/>
                  </a:moveTo>
                  <a:lnTo>
                    <a:pt x="181545"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77" name="Freeform: Shape 97">
              <a:extLst>
                <a:ext uri="{FF2B5EF4-FFF2-40B4-BE49-F238E27FC236}">
                  <a16:creationId xmlns:a16="http://schemas.microsoft.com/office/drawing/2014/main" id="{8A14ECDD-5C7E-44A1-9182-99275FE7EF09}"/>
                </a:ext>
              </a:extLst>
            </p:cNvPr>
            <p:cNvSpPr/>
            <p:nvPr/>
          </p:nvSpPr>
          <p:spPr>
            <a:xfrm>
              <a:off x="4362833" y="2406398"/>
              <a:ext cx="180975" cy="447675"/>
            </a:xfrm>
            <a:custGeom>
              <a:avLst/>
              <a:gdLst/>
              <a:ahLst/>
              <a:cxnLst/>
              <a:rect l="0" t="0" r="0" b="0"/>
              <a:pathLst>
                <a:path w="180975" h="447675">
                  <a:moveTo>
                    <a:pt x="7237" y="7237"/>
                  </a:moveTo>
                  <a:lnTo>
                    <a:pt x="181545" y="44062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81" name="Freeform: Shape 101">
              <a:extLst>
                <a:ext uri="{FF2B5EF4-FFF2-40B4-BE49-F238E27FC236}">
                  <a16:creationId xmlns:a16="http://schemas.microsoft.com/office/drawing/2014/main" id="{577AE269-DF9C-4E28-A94C-C8B0B92E2946}"/>
                </a:ext>
              </a:extLst>
            </p:cNvPr>
            <p:cNvSpPr/>
            <p:nvPr/>
          </p:nvSpPr>
          <p:spPr>
            <a:xfrm>
              <a:off x="4636200" y="2830260"/>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82" name="Freeform: Shape 102">
              <a:extLst>
                <a:ext uri="{FF2B5EF4-FFF2-40B4-BE49-F238E27FC236}">
                  <a16:creationId xmlns:a16="http://schemas.microsoft.com/office/drawing/2014/main" id="{7601E65B-4D33-4731-9CCC-60789ECC676C}"/>
                </a:ext>
              </a:extLst>
            </p:cNvPr>
            <p:cNvSpPr/>
            <p:nvPr/>
          </p:nvSpPr>
          <p:spPr>
            <a:xfrm>
              <a:off x="4636200" y="2715960"/>
              <a:ext cx="104775" cy="57150"/>
            </a:xfrm>
            <a:custGeom>
              <a:avLst/>
              <a:gdLst/>
              <a:ahLst/>
              <a:cxnLst/>
              <a:rect l="0" t="0" r="0" b="0"/>
              <a:pathLst>
                <a:path w="104775" h="57150">
                  <a:moveTo>
                    <a:pt x="7237" y="7237"/>
                  </a:moveTo>
                  <a:lnTo>
                    <a:pt x="99630"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103">
              <a:extLst>
                <a:ext uri="{FF2B5EF4-FFF2-40B4-BE49-F238E27FC236}">
                  <a16:creationId xmlns:a16="http://schemas.microsoft.com/office/drawing/2014/main" id="{3224558D-2223-42B9-847C-F4E9B6997F68}"/>
                </a:ext>
              </a:extLst>
            </p:cNvPr>
            <p:cNvSpPr/>
            <p:nvPr/>
          </p:nvSpPr>
          <p:spPr>
            <a:xfrm>
              <a:off x="4636200" y="2599755"/>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104">
              <a:extLst>
                <a:ext uri="{FF2B5EF4-FFF2-40B4-BE49-F238E27FC236}">
                  <a16:creationId xmlns:a16="http://schemas.microsoft.com/office/drawing/2014/main" id="{BD3E26C4-3C94-4504-BEAC-E93F6B3F83D5}"/>
                </a:ext>
              </a:extLst>
            </p:cNvPr>
            <p:cNvSpPr/>
            <p:nvPr/>
          </p:nvSpPr>
          <p:spPr>
            <a:xfrm>
              <a:off x="4636200" y="2484503"/>
              <a:ext cx="104775" cy="57150"/>
            </a:xfrm>
            <a:custGeom>
              <a:avLst/>
              <a:gdLst/>
              <a:ahLst/>
              <a:cxnLst/>
              <a:rect l="0" t="0" r="0" b="0"/>
              <a:pathLst>
                <a:path w="104775" h="57150">
                  <a:moveTo>
                    <a:pt x="7237" y="7237"/>
                  </a:moveTo>
                  <a:lnTo>
                    <a:pt x="99630" y="5295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105">
              <a:extLst>
                <a:ext uri="{FF2B5EF4-FFF2-40B4-BE49-F238E27FC236}">
                  <a16:creationId xmlns:a16="http://schemas.microsoft.com/office/drawing/2014/main" id="{D8BDF30C-9537-4BB2-8088-09ECB72E03B2}"/>
                </a:ext>
              </a:extLst>
            </p:cNvPr>
            <p:cNvSpPr/>
            <p:nvPr/>
          </p:nvSpPr>
          <p:spPr>
            <a:xfrm>
              <a:off x="4636200" y="2368298"/>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106">
              <a:extLst>
                <a:ext uri="{FF2B5EF4-FFF2-40B4-BE49-F238E27FC236}">
                  <a16:creationId xmlns:a16="http://schemas.microsoft.com/office/drawing/2014/main" id="{2B62981A-8BFD-4EF9-BCE4-B067A867A387}"/>
                </a:ext>
              </a:extLst>
            </p:cNvPr>
            <p:cNvSpPr/>
            <p:nvPr/>
          </p:nvSpPr>
          <p:spPr>
            <a:xfrm>
              <a:off x="4636200" y="2253998"/>
              <a:ext cx="104775" cy="57150"/>
            </a:xfrm>
            <a:custGeom>
              <a:avLst/>
              <a:gdLst/>
              <a:ahLst/>
              <a:cxnLst/>
              <a:rect l="0" t="0" r="0" b="0"/>
              <a:pathLst>
                <a:path w="104775" h="57150">
                  <a:moveTo>
                    <a:pt x="7237" y="7237"/>
                  </a:moveTo>
                  <a:lnTo>
                    <a:pt x="99630"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107">
              <a:extLst>
                <a:ext uri="{FF2B5EF4-FFF2-40B4-BE49-F238E27FC236}">
                  <a16:creationId xmlns:a16="http://schemas.microsoft.com/office/drawing/2014/main" id="{AECF68AA-6906-41A9-B9F3-E467C0779CD1}"/>
                </a:ext>
              </a:extLst>
            </p:cNvPr>
            <p:cNvSpPr/>
            <p:nvPr/>
          </p:nvSpPr>
          <p:spPr>
            <a:xfrm>
              <a:off x="4609530" y="2629283"/>
              <a:ext cx="152400" cy="228600"/>
            </a:xfrm>
            <a:custGeom>
              <a:avLst/>
              <a:gdLst/>
              <a:ahLst/>
              <a:cxnLst/>
              <a:rect l="0" t="0" r="0" b="0"/>
              <a:pathLst>
                <a:path w="152400" h="228600">
                  <a:moveTo>
                    <a:pt x="7237" y="224407"/>
                  </a:moveTo>
                  <a:lnTo>
                    <a:pt x="152970"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88" name="Freeform: Shape 108">
              <a:extLst>
                <a:ext uri="{FF2B5EF4-FFF2-40B4-BE49-F238E27FC236}">
                  <a16:creationId xmlns:a16="http://schemas.microsoft.com/office/drawing/2014/main" id="{DF02F187-039E-4D04-AEDE-701A664D108A}"/>
                </a:ext>
              </a:extLst>
            </p:cNvPr>
            <p:cNvSpPr/>
            <p:nvPr/>
          </p:nvSpPr>
          <p:spPr>
            <a:xfrm>
              <a:off x="4609530" y="2395920"/>
              <a:ext cx="152400" cy="228600"/>
            </a:xfrm>
            <a:custGeom>
              <a:avLst/>
              <a:gdLst/>
              <a:ahLst/>
              <a:cxnLst/>
              <a:rect l="0" t="0" r="0" b="0"/>
              <a:pathLst>
                <a:path w="152400" h="228600">
                  <a:moveTo>
                    <a:pt x="7237" y="225360"/>
                  </a:moveTo>
                  <a:lnTo>
                    <a:pt x="150112"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89" name="Freeform: Shape 109">
              <a:extLst>
                <a:ext uri="{FF2B5EF4-FFF2-40B4-BE49-F238E27FC236}">
                  <a16:creationId xmlns:a16="http://schemas.microsoft.com/office/drawing/2014/main" id="{B1C99EF8-CFDE-4E2D-A031-2AD767FC62A4}"/>
                </a:ext>
              </a:extLst>
            </p:cNvPr>
            <p:cNvSpPr/>
            <p:nvPr/>
          </p:nvSpPr>
          <p:spPr>
            <a:xfrm>
              <a:off x="4609530" y="2283525"/>
              <a:ext cx="152400" cy="228600"/>
            </a:xfrm>
            <a:custGeom>
              <a:avLst/>
              <a:gdLst/>
              <a:ahLst/>
              <a:cxnLst/>
              <a:rect l="0" t="0" r="0" b="0"/>
              <a:pathLst>
                <a:path w="152400" h="228600">
                  <a:moveTo>
                    <a:pt x="152970" y="223455"/>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90" name="Freeform: Shape 110">
              <a:extLst>
                <a:ext uri="{FF2B5EF4-FFF2-40B4-BE49-F238E27FC236}">
                  <a16:creationId xmlns:a16="http://schemas.microsoft.com/office/drawing/2014/main" id="{88E2FC20-5368-4EFF-B812-75B510ED854E}"/>
                </a:ext>
              </a:extLst>
            </p:cNvPr>
            <p:cNvSpPr/>
            <p:nvPr/>
          </p:nvSpPr>
          <p:spPr>
            <a:xfrm>
              <a:off x="4595243" y="2291145"/>
              <a:ext cx="180975" cy="438150"/>
            </a:xfrm>
            <a:custGeom>
              <a:avLst/>
              <a:gdLst/>
              <a:ahLst/>
              <a:cxnLst/>
              <a:rect l="0" t="0" r="0" b="0"/>
              <a:pathLst>
                <a:path w="180975" h="438150">
                  <a:moveTo>
                    <a:pt x="181545" y="438720"/>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91" name="Freeform: Shape 111">
              <a:extLst>
                <a:ext uri="{FF2B5EF4-FFF2-40B4-BE49-F238E27FC236}">
                  <a16:creationId xmlns:a16="http://schemas.microsoft.com/office/drawing/2014/main" id="{8DEA9282-A645-4C46-9CD0-63BB090D7F7C}"/>
                </a:ext>
              </a:extLst>
            </p:cNvPr>
            <p:cNvSpPr/>
            <p:nvPr/>
          </p:nvSpPr>
          <p:spPr>
            <a:xfrm>
              <a:off x="4595243" y="2406398"/>
              <a:ext cx="180975" cy="447675"/>
            </a:xfrm>
            <a:custGeom>
              <a:avLst/>
              <a:gdLst/>
              <a:ahLst/>
              <a:cxnLst/>
              <a:rect l="0" t="0" r="0" b="0"/>
              <a:pathLst>
                <a:path w="180975" h="447675">
                  <a:moveTo>
                    <a:pt x="181545" y="7237"/>
                  </a:moveTo>
                  <a:lnTo>
                    <a:pt x="7237" y="44062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64" name="Freeform: Shape 84">
              <a:extLst>
                <a:ext uri="{FF2B5EF4-FFF2-40B4-BE49-F238E27FC236}">
                  <a16:creationId xmlns:a16="http://schemas.microsoft.com/office/drawing/2014/main" id="{60CED049-097F-4D18-98CE-D59711EF1D96}"/>
                </a:ext>
              </a:extLst>
            </p:cNvPr>
            <p:cNvSpPr/>
            <p:nvPr/>
          </p:nvSpPr>
          <p:spPr>
            <a:xfrm>
              <a:off x="4488563" y="23721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solidFill>
              <a:srgbClr val="F1F3F3"/>
            </a:solidFill>
            <a:ln w="19050"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65" name="Freeform: Shape 85">
              <a:extLst>
                <a:ext uri="{FF2B5EF4-FFF2-40B4-BE49-F238E27FC236}">
                  <a16:creationId xmlns:a16="http://schemas.microsoft.com/office/drawing/2014/main" id="{FF422009-2695-472B-9D77-44AB7114836B}"/>
                </a:ext>
              </a:extLst>
            </p:cNvPr>
            <p:cNvSpPr/>
            <p:nvPr/>
          </p:nvSpPr>
          <p:spPr>
            <a:xfrm>
              <a:off x="4488563" y="260261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solidFill>
              <a:srgbClr val="F1F3F3"/>
            </a:solidFill>
            <a:ln w="19050"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Freeform: Shape 80">
              <a:extLst>
                <a:ext uri="{FF2B5EF4-FFF2-40B4-BE49-F238E27FC236}">
                  <a16:creationId xmlns:a16="http://schemas.microsoft.com/office/drawing/2014/main" id="{B0019D9C-B018-49B1-BDBD-FFACAA493AAD}"/>
                </a:ext>
              </a:extLst>
            </p:cNvPr>
            <p:cNvSpPr/>
            <p:nvPr/>
          </p:nvSpPr>
          <p:spPr>
            <a:xfrm>
              <a:off x="4255200" y="225590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solidFill>
              <a:srgbClr val="F1F3F3"/>
            </a:solidFill>
            <a:ln w="19050"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61" name="Freeform: Shape 81">
              <a:extLst>
                <a:ext uri="{FF2B5EF4-FFF2-40B4-BE49-F238E27FC236}">
                  <a16:creationId xmlns:a16="http://schemas.microsoft.com/office/drawing/2014/main" id="{F7D77BA9-1D07-437C-AED3-C3E17E89E138}"/>
                </a:ext>
              </a:extLst>
            </p:cNvPr>
            <p:cNvSpPr/>
            <p:nvPr/>
          </p:nvSpPr>
          <p:spPr>
            <a:xfrm>
              <a:off x="4255200" y="24864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solidFill>
              <a:srgbClr val="F1F3F3"/>
            </a:solidFill>
            <a:ln w="19050"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62" name="Freeform: Shape 82">
              <a:extLst>
                <a:ext uri="{FF2B5EF4-FFF2-40B4-BE49-F238E27FC236}">
                  <a16:creationId xmlns:a16="http://schemas.microsoft.com/office/drawing/2014/main" id="{E1543002-C20E-4F81-9017-34C93812084E}"/>
                </a:ext>
              </a:extLst>
            </p:cNvPr>
            <p:cNvSpPr/>
            <p:nvPr/>
          </p:nvSpPr>
          <p:spPr>
            <a:xfrm>
              <a:off x="4255200" y="2717865"/>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solidFill>
              <a:srgbClr val="F1F3F3"/>
            </a:solidFill>
            <a:ln w="19050"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63" name="Freeform: Shape 83">
              <a:extLst>
                <a:ext uri="{FF2B5EF4-FFF2-40B4-BE49-F238E27FC236}">
                  <a16:creationId xmlns:a16="http://schemas.microsoft.com/office/drawing/2014/main" id="{82C10D97-1E20-4184-9DC2-4DD3901BC801}"/>
                </a:ext>
              </a:extLst>
            </p:cNvPr>
            <p:cNvSpPr/>
            <p:nvPr/>
          </p:nvSpPr>
          <p:spPr>
            <a:xfrm>
              <a:off x="4488563" y="2140650"/>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solidFill>
              <a:srgbClr val="F1F3F3"/>
            </a:solidFill>
            <a:ln w="19050"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66" name="Freeform: Shape 86">
              <a:extLst>
                <a:ext uri="{FF2B5EF4-FFF2-40B4-BE49-F238E27FC236}">
                  <a16:creationId xmlns:a16="http://schemas.microsoft.com/office/drawing/2014/main" id="{3A2D1F0D-67EB-4E06-8F8E-C9783E431758}"/>
                </a:ext>
              </a:extLst>
            </p:cNvPr>
            <p:cNvSpPr/>
            <p:nvPr/>
          </p:nvSpPr>
          <p:spPr>
            <a:xfrm>
              <a:off x="4488563" y="2834070"/>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solidFill>
              <a:srgbClr val="F1F3F3"/>
            </a:solidFill>
            <a:ln w="19050"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78" name="Freeform: Shape 98">
              <a:extLst>
                <a:ext uri="{FF2B5EF4-FFF2-40B4-BE49-F238E27FC236}">
                  <a16:creationId xmlns:a16="http://schemas.microsoft.com/office/drawing/2014/main" id="{6C7C6CD6-4FF0-481D-A43E-B24E7086575F}"/>
                </a:ext>
              </a:extLst>
            </p:cNvPr>
            <p:cNvSpPr/>
            <p:nvPr/>
          </p:nvSpPr>
          <p:spPr>
            <a:xfrm>
              <a:off x="4720973" y="225590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solidFill>
              <a:srgbClr val="F1F3F3"/>
            </a:solidFill>
            <a:ln w="19050"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79" name="Freeform: Shape 99">
              <a:extLst>
                <a:ext uri="{FF2B5EF4-FFF2-40B4-BE49-F238E27FC236}">
                  <a16:creationId xmlns:a16="http://schemas.microsoft.com/office/drawing/2014/main" id="{11DFBFF9-314F-4F63-9FF7-7DF6D8B44DEB}"/>
                </a:ext>
              </a:extLst>
            </p:cNvPr>
            <p:cNvSpPr/>
            <p:nvPr/>
          </p:nvSpPr>
          <p:spPr>
            <a:xfrm>
              <a:off x="4720973" y="24864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solidFill>
              <a:srgbClr val="F1F3F3"/>
            </a:solidFill>
            <a:ln w="19050"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80" name="Freeform: Shape 100">
              <a:extLst>
                <a:ext uri="{FF2B5EF4-FFF2-40B4-BE49-F238E27FC236}">
                  <a16:creationId xmlns:a16="http://schemas.microsoft.com/office/drawing/2014/main" id="{D0311D20-CA0B-4B9C-B64F-ACF03258351D}"/>
                </a:ext>
              </a:extLst>
            </p:cNvPr>
            <p:cNvSpPr/>
            <p:nvPr/>
          </p:nvSpPr>
          <p:spPr>
            <a:xfrm>
              <a:off x="4720973" y="2717865"/>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solidFill>
              <a:srgbClr val="F1F3F3"/>
            </a:solidFill>
            <a:ln w="19050"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56" name="Text Placeholder 29">
            <a:extLst>
              <a:ext uri="{FF2B5EF4-FFF2-40B4-BE49-F238E27FC236}">
                <a16:creationId xmlns:a16="http://schemas.microsoft.com/office/drawing/2014/main" id="{AF7F0F0C-6BE4-4CFC-941D-C21F132042C3}"/>
              </a:ext>
            </a:extLst>
          </p:cNvPr>
          <p:cNvSpPr txBox="1">
            <a:spLocks/>
          </p:cNvSpPr>
          <p:nvPr/>
        </p:nvSpPr>
        <p:spPr>
          <a:xfrm>
            <a:off x="2718959" y="3538437"/>
            <a:ext cx="4151817" cy="745341"/>
          </a:xfrm>
          <a:prstGeom prst="rect">
            <a:avLst/>
          </a:prstGeom>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1097234" rtl="0" eaLnBrk="1" fontAlgn="auto" latinLnBrk="0" hangingPunct="1">
              <a:lnSpc>
                <a:spcPct val="90000"/>
              </a:lnSpc>
              <a:spcBef>
                <a:spcPts val="0"/>
              </a:spcBef>
              <a:spcAft>
                <a:spcPts val="375"/>
              </a:spcAft>
              <a:buClrTx/>
              <a:buSzPct val="90000"/>
              <a:buFontTx/>
              <a:buNone/>
              <a:tabLst/>
              <a:defRPr/>
            </a:pPr>
            <a:r>
              <a:rPr kumimoji="0" lang="en-US" altLang="en-US" sz="1125" b="0" i="0" u="none" strike="noStrike" kern="1200" cap="none" spc="0" normalizeH="0" baseline="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learning (DL)</a:t>
            </a:r>
          </a:p>
          <a:p>
            <a:pPr marL="0" marR="0" lvl="0" indent="0" algn="l" defTabSz="1097234" rtl="0" eaLnBrk="1" fontAlgn="auto" latinLnBrk="0" hangingPunct="1">
              <a:lnSpc>
                <a:spcPct val="90000"/>
              </a:lnSpc>
              <a:spcBef>
                <a:spcPts val="0"/>
              </a:spcBef>
              <a:spcAft>
                <a:spcPts val="375"/>
              </a:spcAft>
              <a:buClrTx/>
              <a:buSzPct val="90000"/>
              <a:buFontTx/>
              <a:buNone/>
              <a:tabLst/>
              <a:defRPr/>
            </a:pPr>
            <a:r>
              <a:rPr kumimoji="0" lang="en-US" altLang="en-US" sz="1125" b="0" i="0" u="none" strike="noStrike" kern="1200" cap="none" spc="0" normalizeH="0" baseline="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 subset of ML composed of deeply multi-layered neural networks that perform tasks like speech and image recognition</a:t>
            </a:r>
          </a:p>
        </p:txBody>
      </p:sp>
    </p:spTree>
    <p:extLst>
      <p:ext uri="{BB962C8B-B14F-4D97-AF65-F5344CB8AC3E}">
        <p14:creationId xmlns:p14="http://schemas.microsoft.com/office/powerpoint/2010/main" val="201077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7 L 0 -2.22222E-6 " pathEditMode="relative" rAng="0" ptsTypes="AA">
                                      <p:cBhvr>
                                        <p:cTn id="9" dur="600" fill="hold"/>
                                        <p:tgtEl>
                                          <p:spTgt spid="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2.91667E-6 -0.0449 L 2.91667E-6 -3.7037E-6 " pathEditMode="relative" rAng="0" ptsTypes="AA">
                                      <p:cBhvr>
                                        <p:cTn id="16" dur="600" fill="hold"/>
                                        <p:tgtEl>
                                          <p:spTgt spid="33"/>
                                        </p:tgtEl>
                                        <p:attrNameLst>
                                          <p:attrName>ppt_x</p:attrName>
                                          <p:attrName>ppt_y</p:attrName>
                                        </p:attrNameLst>
                                      </p:cBhvr>
                                      <p:rCtr x="0" y="2245"/>
                                    </p:animMotion>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42" presetClass="path" presetSubtype="0" decel="100000" fill="hold" nodeType="withEffect">
                                  <p:stCondLst>
                                    <p:cond delay="0"/>
                                  </p:stCondLst>
                                  <p:childTnLst>
                                    <p:animMotion origin="layout" path="M 1.45833E-6 -0.04491 L 1.45833E-6 4.81481E-6 " pathEditMode="relative" rAng="0" ptsTypes="AA">
                                      <p:cBhvr>
                                        <p:cTn id="24" dur="600" fill="hold"/>
                                        <p:tgtEl>
                                          <p:spTgt spid="32"/>
                                        </p:tgtEl>
                                        <p:attrNameLst>
                                          <p:attrName>ppt_x</p:attrName>
                                          <p:attrName>ppt_y</p:attrName>
                                        </p:attrNameLst>
                                      </p:cBhvr>
                                      <p:rCtr x="0" y="224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42" presetClass="path" presetSubtype="0" decel="100000" fill="hold" grpId="1" nodeType="withEffect">
                                  <p:stCondLst>
                                    <p:cond delay="0"/>
                                  </p:stCondLst>
                                  <p:childTnLst>
                                    <p:animMotion origin="layout" path="M 1.04167E-6 -0.04491 L 1.04167E-6 3.33333E-6 " pathEditMode="relative" rAng="0" ptsTypes="AA">
                                      <p:cBhvr>
                                        <p:cTn id="31" dur="600" fill="hold"/>
                                        <p:tgtEl>
                                          <p:spTgt spid="56"/>
                                        </p:tgtEl>
                                        <p:attrNameLst>
                                          <p:attrName>ppt_x</p:attrName>
                                          <p:attrName>ppt_y</p:attrName>
                                        </p:attrNameLst>
                                      </p:cBhvr>
                                      <p:rCtr x="0" y="2245"/>
                                    </p:animMotion>
                                  </p:childTnLst>
                                </p:cTn>
                              </p:par>
                              <p:par>
                                <p:cTn id="32" presetID="10" presetClass="entr" presetSubtype="0" fill="hold" grpId="0"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par>
                                <p:cTn id="35" presetID="10"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42" presetClass="path" presetSubtype="0" decel="100000" fill="hold" nodeType="withEffect">
                                  <p:stCondLst>
                                    <p:cond delay="0"/>
                                  </p:stCondLst>
                                  <p:childTnLst>
                                    <p:animMotion origin="layout" path="M 3.33333E-6 -0.04491 L 3.33333E-6 3.33333E-6 " pathEditMode="relative" rAng="0" ptsTypes="AA">
                                      <p:cBhvr>
                                        <p:cTn id="39"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2" grpId="0" animBg="1"/>
      <p:bldP spid="33" grpId="0"/>
      <p:bldP spid="33" grpId="1"/>
      <p:bldP spid="56" grpId="0"/>
      <p:bldP spid="5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DE21A7-AA4D-41D5-9E01-68AEE40B8613}"/>
              </a:ext>
            </a:extLst>
          </p:cNvPr>
          <p:cNvSpPr txBox="1">
            <a:spLocks noGrp="1"/>
          </p:cNvSpPr>
          <p:nvPr>
            <p:ph type="title"/>
          </p:nvPr>
        </p:nvSpPr>
        <p:spPr/>
        <p:txBody>
          <a:bodyPr/>
          <a:lstStyle/>
          <a:p>
            <a:r>
              <a:rPr lang="en-US"/>
              <a:t>Amazon machine learning innovation at scale</a:t>
            </a:r>
          </a:p>
        </p:txBody>
      </p:sp>
      <p:pic>
        <p:nvPicPr>
          <p:cNvPr id="9" name="Picture 8">
            <a:extLst>
              <a:ext uri="{FF2B5EF4-FFF2-40B4-BE49-F238E27FC236}">
                <a16:creationId xmlns:a16="http://schemas.microsoft.com/office/drawing/2014/main" id="{8AACA959-6DA7-FD44-A8F9-C423D119E6F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7703" b="2696"/>
          <a:stretch/>
        </p:blipFill>
        <p:spPr>
          <a:xfrm>
            <a:off x="4679614" y="1385557"/>
            <a:ext cx="1828800" cy="2020019"/>
          </a:xfrm>
          <a:prstGeom prst="rect">
            <a:avLst/>
          </a:prstGeom>
          <a:solidFill>
            <a:schemeClr val="bg2"/>
          </a:solidFill>
          <a:ln>
            <a:noFill/>
          </a:ln>
          <a:effectLst>
            <a:outerShdw blurRad="127000" algn="ctr" rotWithShape="0">
              <a:prstClr val="black">
                <a:alpha val="20000"/>
              </a:prstClr>
            </a:outerShdw>
          </a:effectLst>
        </p:spPr>
      </p:pic>
      <p:pic>
        <p:nvPicPr>
          <p:cNvPr id="11" name="Picture 10">
            <a:extLst>
              <a:ext uri="{FF2B5EF4-FFF2-40B4-BE49-F238E27FC236}">
                <a16:creationId xmlns:a16="http://schemas.microsoft.com/office/drawing/2014/main" id="{134F0A31-3B6D-0542-974E-489C8210B14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733" b="14120"/>
          <a:stretch/>
        </p:blipFill>
        <p:spPr>
          <a:xfrm>
            <a:off x="6720355" y="1385557"/>
            <a:ext cx="1828800" cy="2020019"/>
          </a:xfrm>
          <a:prstGeom prst="rect">
            <a:avLst/>
          </a:prstGeom>
          <a:solidFill>
            <a:schemeClr val="bg2"/>
          </a:solidFill>
          <a:ln>
            <a:noFill/>
          </a:ln>
          <a:effectLst>
            <a:outerShdw blurRad="127000" algn="ctr" rotWithShape="0">
              <a:prstClr val="black">
                <a:alpha val="20000"/>
              </a:prstClr>
            </a:outerShdw>
          </a:effectLst>
        </p:spPr>
      </p:pic>
      <p:pic>
        <p:nvPicPr>
          <p:cNvPr id="3" name="Picture 2"/>
          <p:cNvPicPr>
            <a:picLocks noChangeAspect="1"/>
          </p:cNvPicPr>
          <p:nvPr/>
        </p:nvPicPr>
        <p:blipFill rotWithShape="1">
          <a:blip r:embed="rId5"/>
          <a:srcRect l="4746" r="5338" b="12420"/>
          <a:stretch/>
        </p:blipFill>
        <p:spPr>
          <a:xfrm>
            <a:off x="598130" y="1385557"/>
            <a:ext cx="1828800" cy="2020019"/>
          </a:xfrm>
          <a:prstGeom prst="rect">
            <a:avLst/>
          </a:prstGeom>
          <a:solidFill>
            <a:schemeClr val="bg2"/>
          </a:solidFill>
          <a:ln>
            <a:noFill/>
          </a:ln>
          <a:effectLst>
            <a:outerShdw blurRad="127000" algn="ctr" rotWithShape="0">
              <a:prstClr val="black">
                <a:alpha val="20000"/>
              </a:prstClr>
            </a:outerShdw>
          </a:effectLst>
        </p:spPr>
      </p:pic>
      <p:pic>
        <p:nvPicPr>
          <p:cNvPr id="7" name="Picture 6">
            <a:extLst>
              <a:ext uri="{FF2B5EF4-FFF2-40B4-BE49-F238E27FC236}">
                <a16:creationId xmlns:a16="http://schemas.microsoft.com/office/drawing/2014/main" id="{8A509E05-5E93-7F43-BEB8-3926227EAD73}"/>
              </a:ext>
            </a:extLst>
          </p:cNvPr>
          <p:cNvPicPr>
            <a:picLocks noChangeAspect="1"/>
          </p:cNvPicPr>
          <p:nvPr/>
        </p:nvPicPr>
        <p:blipFill rotWithShape="1">
          <a:blip r:embed="rId6">
            <a:extLst>
              <a:ext uri="{28A0092B-C50C-407E-A947-70E740481C1C}">
                <a14:useLocalDpi xmlns:a14="http://schemas.microsoft.com/office/drawing/2010/main" val="0"/>
              </a:ext>
            </a:extLst>
          </a:blip>
          <a:srcRect l="31354" r="8495" b="2920"/>
          <a:stretch/>
        </p:blipFill>
        <p:spPr>
          <a:xfrm>
            <a:off x="2638872" y="1385557"/>
            <a:ext cx="1828800" cy="2020019"/>
          </a:xfrm>
          <a:prstGeom prst="rect">
            <a:avLst/>
          </a:prstGeom>
          <a:solidFill>
            <a:schemeClr val="bg2"/>
          </a:solidFill>
          <a:ln>
            <a:noFill/>
          </a:ln>
          <a:effectLst>
            <a:outerShdw blurRad="127000" algn="ctr" rotWithShape="0">
              <a:prstClr val="black">
                <a:alpha val="20000"/>
              </a:prstClr>
            </a:outerShdw>
          </a:effectLst>
        </p:spPr>
      </p:pic>
      <p:sp>
        <p:nvSpPr>
          <p:cNvPr id="2" name="Rectangle 1"/>
          <p:cNvSpPr/>
          <p:nvPr/>
        </p:nvSpPr>
        <p:spPr>
          <a:xfrm>
            <a:off x="598130" y="3594981"/>
            <a:ext cx="1828800" cy="825995"/>
          </a:xfrm>
          <a:prstGeom prst="rect">
            <a:avLst/>
          </a:prstGeom>
        </p:spPr>
        <p:txBody>
          <a:bodyPr wrap="square">
            <a:spAutoFit/>
          </a:bodyPr>
          <a:lstStyle/>
          <a:p>
            <a:pPr marL="0" marR="0" lvl="0" indent="0" algn="ctr" defTabSz="457182" rtl="0" eaLnBrk="1" fontAlgn="auto" latinLnBrk="0" hangingPunct="1">
              <a:lnSpc>
                <a:spcPct val="100000"/>
              </a:lnSpc>
              <a:spcBef>
                <a:spcPts val="0"/>
              </a:spcBef>
              <a:spcAft>
                <a:spcPts val="1200"/>
              </a:spcAft>
              <a:buClr>
                <a:srgbClr val="1C232F"/>
              </a:buClr>
              <a:buSzTx/>
              <a:buFontTx/>
              <a:buNone/>
              <a:tabLst/>
              <a:defRPr/>
            </a:pPr>
            <a:r>
              <a:rPr kumimoji="0" lang="en-US" altLang="en-US" sz="1589" b="1" i="0" u="none" strike="noStrike" kern="1200" cap="none" spc="0" normalizeH="0" baseline="0" noProof="0" dirty="0">
                <a:ln>
                  <a:noFill/>
                </a:ln>
                <a:solidFill>
                  <a:srgbClr val="C9208A"/>
                </a:solidFill>
                <a:effectLst/>
                <a:uLnTx/>
                <a:uFillTx/>
                <a:latin typeface="Amazon Ember"/>
                <a:ea typeface="+mn-ea"/>
                <a:cs typeface="+mn-cs"/>
              </a:rPr>
              <a:t>4,000 products </a:t>
            </a:r>
            <a:br>
              <a:rPr kumimoji="0" lang="en-US" altLang="en-US" sz="1589" b="1" i="0" u="none" strike="noStrike" kern="1200" cap="none" spc="0" normalizeH="0" baseline="0" noProof="0" dirty="0">
                <a:ln>
                  <a:noFill/>
                </a:ln>
                <a:solidFill>
                  <a:srgbClr val="C9208A"/>
                </a:solidFill>
                <a:effectLst/>
                <a:uLnTx/>
                <a:uFillTx/>
                <a:latin typeface="Amazon Ember"/>
                <a:ea typeface="+mn-ea"/>
                <a:cs typeface="+mn-cs"/>
              </a:rPr>
            </a:br>
            <a:r>
              <a:rPr kumimoji="0" lang="en-US" altLang="en-US" sz="1589" b="1" i="0" u="none" strike="noStrike" kern="1200" cap="none" spc="0" normalizeH="0" baseline="0" noProof="0" dirty="0">
                <a:ln>
                  <a:noFill/>
                </a:ln>
                <a:solidFill>
                  <a:srgbClr val="C9208A"/>
                </a:solidFill>
                <a:effectLst/>
                <a:uLnTx/>
                <a:uFillTx/>
                <a:latin typeface="Amazon Ember"/>
                <a:ea typeface="+mn-ea"/>
                <a:cs typeface="+mn-cs"/>
              </a:rPr>
              <a:t>per minute </a:t>
            </a:r>
            <a: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t>sold </a:t>
            </a:r>
            <a:b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t>on </a:t>
            </a:r>
            <a:r>
              <a:rPr kumimoji="0" lang="en-US" altLang="en-US" sz="1589" b="0" i="0" u="none" strike="noStrike" kern="1200" cap="none" spc="0" normalizeH="0" baseline="0" noProof="0" dirty="0" err="1">
                <a:ln>
                  <a:noFill/>
                </a:ln>
                <a:solidFill>
                  <a:srgbClr val="FFFFFF"/>
                </a:solidFill>
                <a:effectLst/>
                <a:uLnTx/>
                <a:uFillTx/>
                <a:latin typeface="Amazon Ember"/>
                <a:ea typeface="+mn-ea"/>
                <a:cs typeface="+mn-cs"/>
              </a:rPr>
              <a:t>Amazon.com</a:t>
            </a:r>
            <a: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t> </a:t>
            </a:r>
            <a:endParaRPr kumimoji="0" lang="en-US" altLang="en-US" sz="1589"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Rectangle 3"/>
          <p:cNvSpPr/>
          <p:nvPr/>
        </p:nvSpPr>
        <p:spPr>
          <a:xfrm>
            <a:off x="2638872" y="3594981"/>
            <a:ext cx="1828800" cy="581441"/>
          </a:xfrm>
          <a:prstGeom prst="rect">
            <a:avLst/>
          </a:prstGeom>
        </p:spPr>
        <p:txBody>
          <a:bodyPr wrap="square">
            <a:spAutoFit/>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kumimoji="0" lang="en-US" altLang="en-US" sz="1589" b="1" i="0" u="none" strike="noStrike" kern="1200" cap="none" spc="0" normalizeH="0" baseline="0" noProof="0" dirty="0">
                <a:ln>
                  <a:noFill/>
                </a:ln>
                <a:solidFill>
                  <a:srgbClr val="C9208A"/>
                </a:solidFill>
                <a:effectLst/>
                <a:uLnTx/>
                <a:uFillTx/>
                <a:latin typeface="Amazon Ember"/>
                <a:ea typeface="+mn-ea"/>
                <a:cs typeface="+mn-cs"/>
              </a:rPr>
              <a:t>1.6M packages </a:t>
            </a:r>
            <a:br>
              <a:rPr kumimoji="0" lang="en-US" altLang="en-US" sz="1589" b="1" i="0" u="none" strike="noStrike" kern="1200" cap="none" spc="0" normalizeH="0" baseline="0" noProof="0" dirty="0">
                <a:ln>
                  <a:noFill/>
                </a:ln>
                <a:solidFill>
                  <a:srgbClr val="504BAB"/>
                </a:solidFill>
                <a:effectLst/>
                <a:uLnTx/>
                <a:uFillTx/>
                <a:latin typeface="Amazon Ember"/>
                <a:ea typeface="+mn-ea"/>
                <a:cs typeface="+mn-cs"/>
              </a:rPr>
            </a:br>
            <a: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t>every day</a:t>
            </a:r>
          </a:p>
        </p:txBody>
      </p:sp>
      <p:sp>
        <p:nvSpPr>
          <p:cNvPr id="5" name="Rectangle 4"/>
          <p:cNvSpPr/>
          <p:nvPr/>
        </p:nvSpPr>
        <p:spPr>
          <a:xfrm>
            <a:off x="4679614" y="3594981"/>
            <a:ext cx="1828800" cy="825995"/>
          </a:xfrm>
          <a:prstGeom prst="rect">
            <a:avLst/>
          </a:prstGeom>
        </p:spPr>
        <p:txBody>
          <a:bodyPr wrap="square">
            <a:spAutoFit/>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kumimoji="0" lang="en-US" altLang="en-US" sz="1589" b="1" i="0" u="none" strike="noStrike" kern="1200" cap="none" spc="0" normalizeH="0" baseline="0" noProof="0" dirty="0">
                <a:ln>
                  <a:noFill/>
                </a:ln>
                <a:solidFill>
                  <a:srgbClr val="C9208A"/>
                </a:solidFill>
                <a:effectLst/>
                <a:uLnTx/>
                <a:uFillTx/>
                <a:latin typeface="Amazon Ember"/>
                <a:ea typeface="+mn-ea"/>
                <a:cs typeface="+mn-cs"/>
              </a:rPr>
              <a:t>Billions</a:t>
            </a:r>
            <a: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t> of Alexa interactions </a:t>
            </a:r>
            <a:b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t>each week</a:t>
            </a:r>
          </a:p>
        </p:txBody>
      </p:sp>
      <p:sp>
        <p:nvSpPr>
          <p:cNvPr id="12" name="Rectangle 11"/>
          <p:cNvSpPr/>
          <p:nvPr/>
        </p:nvSpPr>
        <p:spPr>
          <a:xfrm>
            <a:off x="6720355" y="3594981"/>
            <a:ext cx="1828800" cy="1070549"/>
          </a:xfrm>
          <a:prstGeom prst="rect">
            <a:avLst/>
          </a:prstGeom>
        </p:spPr>
        <p:txBody>
          <a:bodyPr wrap="square">
            <a:spAutoFit/>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t>First Prime Air delivery on </a:t>
            </a:r>
            <a:br>
              <a:rPr kumimoji="0" lang="en-US" altLang="en-US" sz="1589"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1589" b="1" i="0" u="none" strike="noStrike" kern="1200" cap="none" spc="0" normalizeH="0" baseline="0" noProof="0" dirty="0">
                <a:ln>
                  <a:noFill/>
                </a:ln>
                <a:solidFill>
                  <a:srgbClr val="C9208A"/>
                </a:solidFill>
                <a:effectLst/>
                <a:uLnTx/>
                <a:uFillTx/>
                <a:latin typeface="Amazon Ember"/>
                <a:ea typeface="+mn-ea"/>
                <a:cs typeface="+mn-cs"/>
              </a:rPr>
              <a:t>December 7, 2016</a:t>
            </a:r>
          </a:p>
        </p:txBody>
      </p:sp>
    </p:spTree>
    <p:extLst>
      <p:ext uri="{BB962C8B-B14F-4D97-AF65-F5344CB8AC3E}">
        <p14:creationId xmlns:p14="http://schemas.microsoft.com/office/powerpoint/2010/main" val="346483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50"/>
                                        <p:tgtEl>
                                          <p:spTgt spid="3"/>
                                        </p:tgtEl>
                                      </p:cBhvr>
                                    </p:animEffect>
                                  </p:childTnLst>
                                </p:cTn>
                              </p:par>
                              <p:par>
                                <p:cTn id="8" presetID="42" presetClass="path" presetSubtype="0" decel="100000" fill="hold" nodeType="withEffect">
                                  <p:stCondLst>
                                    <p:cond delay="0"/>
                                  </p:stCondLst>
                                  <p:childTnLst>
                                    <p:animMotion origin="layout" path="M -4.58333E-6 -7.40741E-7 L -4.58333E-6 0.04352 " pathEditMode="relative" rAng="0" ptsTypes="AA">
                                      <p:cBhvr>
                                        <p:cTn id="9" dur="650" spd="-100000" fill="hold"/>
                                        <p:tgtEl>
                                          <p:spTgt spid="3"/>
                                        </p:tgtEl>
                                        <p:attrNameLst>
                                          <p:attrName>ppt_x</p:attrName>
                                          <p:attrName>ppt_y</p:attrName>
                                        </p:attrNameLst>
                                      </p:cBhvr>
                                      <p:rCtr x="0" y="2176"/>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650"/>
                                        <p:tgtEl>
                                          <p:spTgt spid="2"/>
                                        </p:tgtEl>
                                      </p:cBhvr>
                                    </p:animEffect>
                                  </p:childTnLst>
                                </p:cTn>
                              </p:par>
                              <p:par>
                                <p:cTn id="13" presetID="42" presetClass="path" presetSubtype="0" decel="100000" fill="hold" grpId="1" nodeType="withEffect">
                                  <p:stCondLst>
                                    <p:cond delay="0"/>
                                  </p:stCondLst>
                                  <p:childTnLst>
                                    <p:animMotion origin="layout" path="M -4.58333E-6 -3.7037E-6 L -4.58333E-6 -0.05439 " pathEditMode="relative" rAng="0" ptsTypes="AA">
                                      <p:cBhvr>
                                        <p:cTn id="14" dur="650" spd="-100000" fill="hold"/>
                                        <p:tgtEl>
                                          <p:spTgt spid="2"/>
                                        </p:tgtEl>
                                        <p:attrNameLst>
                                          <p:attrName>ppt_x</p:attrName>
                                          <p:attrName>ppt_y</p:attrName>
                                        </p:attrNameLst>
                                      </p:cBhvr>
                                      <p:rCtr x="0" y="-2731"/>
                                    </p:animMotion>
                                  </p:childTnLst>
                                </p:cTn>
                              </p:par>
                              <p:par>
                                <p:cTn id="15" presetID="10" presetClass="entr" presetSubtype="0" fill="hold"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650"/>
                                        <p:tgtEl>
                                          <p:spTgt spid="7"/>
                                        </p:tgtEl>
                                      </p:cBhvr>
                                    </p:animEffect>
                                  </p:childTnLst>
                                </p:cTn>
                              </p:par>
                              <p:par>
                                <p:cTn id="18" presetID="42" presetClass="path" presetSubtype="0" decel="100000" fill="hold" nodeType="withEffect">
                                  <p:stCondLst>
                                    <p:cond delay="100"/>
                                  </p:stCondLst>
                                  <p:childTnLst>
                                    <p:animMotion origin="layout" path="M -1.66667E-6 -7.40741E-7 L -1.66667E-6 0.04352 " pathEditMode="relative" rAng="0" ptsTypes="AA">
                                      <p:cBhvr>
                                        <p:cTn id="19" dur="650" spd="-100000" fill="hold"/>
                                        <p:tgtEl>
                                          <p:spTgt spid="7"/>
                                        </p:tgtEl>
                                        <p:attrNameLst>
                                          <p:attrName>ppt_x</p:attrName>
                                          <p:attrName>ppt_y</p:attrName>
                                        </p:attrNameLst>
                                      </p:cBhvr>
                                      <p:rCtr x="0" y="2176"/>
                                    </p:animMotion>
                                  </p:childTnLst>
                                </p:cTn>
                              </p:par>
                              <p:par>
                                <p:cTn id="20" presetID="10" presetClass="entr" presetSubtype="0" fill="hold" grpId="0" nodeType="withEffect">
                                  <p:stCondLst>
                                    <p:cond delay="1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650"/>
                                        <p:tgtEl>
                                          <p:spTgt spid="4"/>
                                        </p:tgtEl>
                                      </p:cBhvr>
                                    </p:animEffect>
                                  </p:childTnLst>
                                </p:cTn>
                              </p:par>
                              <p:par>
                                <p:cTn id="23" presetID="42" presetClass="path" presetSubtype="0" decel="100000" fill="hold" grpId="1" nodeType="withEffect">
                                  <p:stCondLst>
                                    <p:cond delay="100"/>
                                  </p:stCondLst>
                                  <p:childTnLst>
                                    <p:animMotion origin="layout" path="M -1.66667E-6 -4.81481E-6 L -1.66667E-6 -0.05439 " pathEditMode="relative" rAng="0" ptsTypes="AA">
                                      <p:cBhvr>
                                        <p:cTn id="24" dur="650" spd="-100000" fill="hold"/>
                                        <p:tgtEl>
                                          <p:spTgt spid="4"/>
                                        </p:tgtEl>
                                        <p:attrNameLst>
                                          <p:attrName>ppt_x</p:attrName>
                                          <p:attrName>ppt_y</p:attrName>
                                        </p:attrNameLst>
                                      </p:cBhvr>
                                      <p:rCtr x="0" y="-2731"/>
                                    </p:animMotion>
                                  </p:childTnLst>
                                </p:cTn>
                              </p:par>
                              <p:par>
                                <p:cTn id="25" presetID="10" presetClass="entr" presetSubtype="0"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650"/>
                                        <p:tgtEl>
                                          <p:spTgt spid="9"/>
                                        </p:tgtEl>
                                      </p:cBhvr>
                                    </p:animEffect>
                                  </p:childTnLst>
                                </p:cTn>
                              </p:par>
                              <p:par>
                                <p:cTn id="28" presetID="42" presetClass="path" presetSubtype="0" decel="100000" fill="hold" nodeType="withEffect">
                                  <p:stCondLst>
                                    <p:cond delay="200"/>
                                  </p:stCondLst>
                                  <p:childTnLst>
                                    <p:animMotion origin="layout" path="M 1.25E-6 -7.40741E-7 L 1.25E-6 0.04352 " pathEditMode="relative" rAng="0" ptsTypes="AA">
                                      <p:cBhvr>
                                        <p:cTn id="29" dur="650" spd="-100000" fill="hold"/>
                                        <p:tgtEl>
                                          <p:spTgt spid="9"/>
                                        </p:tgtEl>
                                        <p:attrNameLst>
                                          <p:attrName>ppt_x</p:attrName>
                                          <p:attrName>ppt_y</p:attrName>
                                        </p:attrNameLst>
                                      </p:cBhvr>
                                      <p:rCtr x="0" y="2176"/>
                                    </p:animMotion>
                                  </p:childTnLst>
                                </p:cTn>
                              </p:par>
                              <p:par>
                                <p:cTn id="30" presetID="10" presetClass="entr" presetSubtype="0" fill="hold" grpId="0" nodeType="withEffect">
                                  <p:stCondLst>
                                    <p:cond delay="2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650"/>
                                        <p:tgtEl>
                                          <p:spTgt spid="5"/>
                                        </p:tgtEl>
                                      </p:cBhvr>
                                    </p:animEffect>
                                  </p:childTnLst>
                                </p:cTn>
                              </p:par>
                              <p:par>
                                <p:cTn id="33" presetID="42" presetClass="path" presetSubtype="0" decel="100000" fill="hold" grpId="1" nodeType="withEffect">
                                  <p:stCondLst>
                                    <p:cond delay="200"/>
                                  </p:stCondLst>
                                  <p:childTnLst>
                                    <p:animMotion origin="layout" path="M 1.25E-6 -3.7037E-6 L 1.25E-6 -0.05439 " pathEditMode="relative" rAng="0" ptsTypes="AA">
                                      <p:cBhvr>
                                        <p:cTn id="34" dur="650" spd="-100000" fill="hold"/>
                                        <p:tgtEl>
                                          <p:spTgt spid="5"/>
                                        </p:tgtEl>
                                        <p:attrNameLst>
                                          <p:attrName>ppt_x</p:attrName>
                                          <p:attrName>ppt_y</p:attrName>
                                        </p:attrNameLst>
                                      </p:cBhvr>
                                      <p:rCtr x="0" y="-2731"/>
                                    </p:animMotion>
                                  </p:childTnLst>
                                </p:cTn>
                              </p:par>
                              <p:par>
                                <p:cTn id="35" presetID="10" presetClass="entr" presetSubtype="0" fill="hold" nodeType="withEffect">
                                  <p:stCondLst>
                                    <p:cond delay="3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650"/>
                                        <p:tgtEl>
                                          <p:spTgt spid="11"/>
                                        </p:tgtEl>
                                      </p:cBhvr>
                                    </p:animEffect>
                                  </p:childTnLst>
                                </p:cTn>
                              </p:par>
                              <p:par>
                                <p:cTn id="38" presetID="42" presetClass="path" presetSubtype="0" decel="100000" fill="hold" nodeType="withEffect">
                                  <p:stCondLst>
                                    <p:cond delay="300"/>
                                  </p:stCondLst>
                                  <p:childTnLst>
                                    <p:animMotion origin="layout" path="M 4.16667E-6 -7.40741E-7 L 4.16667E-6 0.04352 " pathEditMode="relative" rAng="0" ptsTypes="AA">
                                      <p:cBhvr>
                                        <p:cTn id="39" dur="650" spd="-100000" fill="hold"/>
                                        <p:tgtEl>
                                          <p:spTgt spid="11"/>
                                        </p:tgtEl>
                                        <p:attrNameLst>
                                          <p:attrName>ppt_x</p:attrName>
                                          <p:attrName>ppt_y</p:attrName>
                                        </p:attrNameLst>
                                      </p:cBhvr>
                                      <p:rCtr x="0" y="2176"/>
                                    </p:animMotion>
                                  </p:childTnLst>
                                </p:cTn>
                              </p:par>
                              <p:par>
                                <p:cTn id="40" presetID="10" presetClass="entr" presetSubtype="0" fill="hold" grpId="0" nodeType="withEffect">
                                  <p:stCondLst>
                                    <p:cond delay="3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650"/>
                                        <p:tgtEl>
                                          <p:spTgt spid="12"/>
                                        </p:tgtEl>
                                      </p:cBhvr>
                                    </p:animEffect>
                                  </p:childTnLst>
                                </p:cTn>
                              </p:par>
                              <p:par>
                                <p:cTn id="43" presetID="42" presetClass="path" presetSubtype="0" decel="100000" fill="hold" grpId="1" nodeType="withEffect">
                                  <p:stCondLst>
                                    <p:cond delay="300"/>
                                  </p:stCondLst>
                                  <p:childTnLst>
                                    <p:animMotion origin="layout" path="M 4.16667E-6 -3.7037E-6 L 4.16667E-6 -0.05439 " pathEditMode="relative" rAng="0" ptsTypes="AA">
                                      <p:cBhvr>
                                        <p:cTn id="44" dur="650" spd="-100000" fill="hold"/>
                                        <p:tgtEl>
                                          <p:spTgt spid="12"/>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7148" y="2540973"/>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66"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204469" y="2919276"/>
            <a:ext cx="240278" cy="239473"/>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36" rtl="0" eaLnBrk="1" fontAlgn="auto" latinLnBrk="0" hangingPunct="1">
                <a:lnSpc>
                  <a:spcPct val="100000"/>
                </a:lnSpc>
                <a:spcBef>
                  <a:spcPts val="0"/>
                </a:spcBef>
                <a:spcAft>
                  <a:spcPts val="0"/>
                </a:spcAft>
                <a:buClrTx/>
                <a:buSzTx/>
                <a:buFontTx/>
                <a:buNone/>
                <a:tabLst/>
                <a:defRPr/>
              </a:pPr>
              <a:endParaRPr kumimoji="0" lang="en-US" altLang="en-US" sz="1836" b="0" i="0" u="none" strike="noStrike" kern="0" cap="none" spc="0" normalizeH="0" baseline="0" noProof="0" dirty="0">
                <a:ln>
                  <a:noFill/>
                </a:ln>
                <a:solidFill>
                  <a:srgbClr val="FFFFFF"/>
                </a:solidFill>
                <a:effectLst/>
                <a:uLnTx/>
                <a:uFillTx/>
                <a:latin typeface="Amazon Ember"/>
                <a:ea typeface="+mn-ea"/>
                <a:cs typeface="+mn-cs"/>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8976" y="3176292"/>
            <a:ext cx="667170" cy="323165"/>
          </a:xfrm>
          <a:prstGeom prst="rect">
            <a:avLst/>
          </a:prstGeom>
        </p:spPr>
        <p:txBody>
          <a:bodyPr wrap="none">
            <a:spAutoFit/>
          </a:bodyPr>
          <a:lstStyle/>
          <a:p>
            <a:pPr marL="0" marR="0" lvl="0" indent="0" algn="ctr" defTabSz="587519" rtl="0" eaLnBrk="1" fontAlgn="auto" latinLnBrk="0" hangingPunct="0">
              <a:lnSpc>
                <a:spcPct val="100000"/>
              </a:lnSpc>
              <a:spcBef>
                <a:spcPts val="0"/>
              </a:spcBef>
              <a:spcAft>
                <a:spcPts val="0"/>
              </a:spcAft>
              <a:buClrTx/>
              <a:buSzTx/>
              <a:buFontTx/>
              <a:buNone/>
              <a:tabLst/>
              <a:defRPr/>
            </a:pPr>
            <a:r>
              <a:rPr kumimoji="0" lang="en-US" altLang="en-US" sz="75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Amazon </a:t>
            </a:r>
            <a:br>
              <a:rPr kumimoji="0" lang="en-US" altLang="en-US" sz="75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br>
            <a:r>
              <a:rPr kumimoji="0" lang="en-US" altLang="en-US" sz="75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SageMaker</a:t>
            </a: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3"/>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66" rtl="0" eaLnBrk="1" fontAlgn="auto" latinLnBrk="0" hangingPunct="1">
              <a:lnSpc>
                <a:spcPct val="100000"/>
              </a:lnSpc>
              <a:spcBef>
                <a:spcPts val="0"/>
              </a:spcBef>
              <a:spcAft>
                <a:spcPts val="0"/>
              </a:spcAft>
              <a:buClrTx/>
              <a:buSzTx/>
              <a:buFontTx/>
              <a:buNone/>
              <a:tabLst/>
              <a:defRPr/>
            </a:pPr>
            <a:endParaRPr kumimoji="0" lang="en-US" altLang="en-US" sz="1125" b="0" i="0" u="none" strike="noStrike" kern="1200" cap="none" spc="0" normalizeH="0" baseline="0" noProof="0" dirty="0">
              <a:ln>
                <a:noFill/>
              </a:ln>
              <a:solidFill>
                <a:srgbClr val="FFFFFF"/>
              </a:solidFill>
              <a:effectLst/>
              <a:uLnTx/>
              <a:uFillTx/>
              <a:latin typeface="Amazon Ember"/>
              <a:ea typeface="+mn-ea"/>
              <a:cs typeface="+mn-cs"/>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9"/>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1626371" y="4086556"/>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7"/>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2727670"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3780880"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3426920"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8" y="749539"/>
            <a:ext cx="776175" cy="151388"/>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3" rtl="0" eaLnBrk="1" fontAlgn="auto" latinLnBrk="0" hangingPunct="0">
              <a:lnSpc>
                <a:spcPct val="120000"/>
              </a:lnSpc>
              <a:spcBef>
                <a:spcPts val="0"/>
              </a:spcBef>
              <a:spcAft>
                <a:spcPts val="0"/>
              </a:spcAft>
              <a:buClrTx/>
              <a:buSzTx/>
              <a:buFontTx/>
              <a:buNone/>
              <a:tabLst/>
              <a:defRPr/>
            </a:pPr>
            <a:r>
              <a:rPr kumimoji="0" lang="en-US" altLang="en-US" sz="875" b="1" i="0" u="none" strike="noStrike" kern="0" cap="none" spc="90" normalizeH="0" baseline="0" noProof="0" dirty="0">
                <a:ln>
                  <a:noFill/>
                </a:ln>
                <a:solidFill>
                  <a:srgbClr val="FFCC00"/>
                </a:solidFill>
                <a:effectLst/>
                <a:uLnTx/>
                <a:uFillTx/>
                <a:latin typeface="Amazon Ember"/>
                <a:ea typeface="Amazon Ember" charset="0"/>
                <a:cs typeface="Amazon Ember" charset="0"/>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3" y="2570635"/>
            <a:ext cx="822661" cy="151388"/>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3" rtl="0" eaLnBrk="1" fontAlgn="auto" latinLnBrk="0" hangingPunct="0">
              <a:lnSpc>
                <a:spcPct val="120000"/>
              </a:lnSpc>
              <a:spcBef>
                <a:spcPts val="0"/>
              </a:spcBef>
              <a:spcAft>
                <a:spcPts val="0"/>
              </a:spcAft>
              <a:buClrTx/>
              <a:buSzTx/>
              <a:buFontTx/>
              <a:buNone/>
              <a:tabLst/>
              <a:defRPr/>
            </a:pPr>
            <a:r>
              <a:rPr kumimoji="0" lang="en-US" altLang="en-US" sz="875" b="1" i="0" u="none" strike="noStrike" kern="0" cap="none" spc="90" normalizeH="0" baseline="0" noProof="0" dirty="0">
                <a:ln>
                  <a:noFill/>
                </a:ln>
                <a:solidFill>
                  <a:srgbClr val="FFCC00"/>
                </a:solidFill>
                <a:effectLst/>
                <a:uLnTx/>
                <a:uFillTx/>
                <a:latin typeface="Amazon Ember"/>
                <a:ea typeface="Amazon Ember" charset="0"/>
                <a:cs typeface="Amazon Ember" charset="0"/>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2" y="3821933"/>
            <a:ext cx="2198359" cy="151388"/>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3" rtl="0" eaLnBrk="1" fontAlgn="auto" latinLnBrk="0" hangingPunct="0">
              <a:lnSpc>
                <a:spcPct val="120000"/>
              </a:lnSpc>
              <a:spcBef>
                <a:spcPts val="0"/>
              </a:spcBef>
              <a:spcAft>
                <a:spcPts val="0"/>
              </a:spcAft>
              <a:buClrTx/>
              <a:buSzTx/>
              <a:buFontTx/>
              <a:buNone/>
              <a:tabLst/>
              <a:defRPr/>
            </a:pPr>
            <a:r>
              <a:rPr kumimoji="0" lang="en-US" altLang="en-US" sz="875" b="1" i="0" u="none" strike="noStrike" kern="0" cap="none" spc="90" normalizeH="0" baseline="0" noProof="0" dirty="0">
                <a:ln>
                  <a:noFill/>
                </a:ln>
                <a:solidFill>
                  <a:srgbClr val="FFCC00"/>
                </a:solidFill>
                <a:effectLst/>
                <a:uLnTx/>
                <a:uFillTx/>
                <a:latin typeface="Amazon Ember"/>
                <a:ea typeface="Amazon Ember" charset="0"/>
                <a:cs typeface="Amazon Ember" charset="0"/>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1"/>
            <a:ext cx="732988" cy="169277"/>
          </a:xfrm>
          <a:prstGeom prst="rect">
            <a:avLst/>
          </a:prstGeom>
          <a:noFill/>
        </p:spPr>
        <p:txBody>
          <a:bodyPr wrap="square"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alt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D</a:t>
            </a:r>
            <a:r>
              <a:rPr kumimoji="0" lang="en-US" alt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eep</a:t>
            </a:r>
            <a:r>
              <a:rPr kumimoji="0" lang="en-US" alt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G</a:t>
            </a:r>
            <a:r>
              <a:rPr kumimoji="0" lang="en-US" alt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raph</a:t>
            </a:r>
            <a:r>
              <a:rPr kumimoji="0" lang="en-US" alt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L</a:t>
            </a:r>
            <a:r>
              <a:rPr kumimoji="0" lang="en-US" alt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80"/>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112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3" y="1893286"/>
            <a:ext cx="296556" cy="482753"/>
            <a:chOff x="1001323"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3" y="1854317"/>
              <a:ext cx="296556" cy="173124"/>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112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4" y="1893284"/>
            <a:ext cx="378310"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Transcribe</a:t>
              </a:r>
            </a:p>
            <a:p>
              <a:pPr marL="0" marR="0" lvl="0" indent="0" algn="ctr" defTabSz="685679" rtl="0" eaLnBrk="1" fontAlgn="auto" latinLnBrk="0" hangingPunct="1">
                <a:lnSpc>
                  <a:spcPct val="90000"/>
                </a:lnSpc>
                <a:spcBef>
                  <a:spcPts val="0"/>
                </a:spcBef>
                <a:spcAft>
                  <a:spcPts val="1125"/>
                </a:spcAft>
                <a:buClrTx/>
                <a:buSzTx/>
                <a:buFontTx/>
                <a:buNone/>
                <a:tabLst/>
                <a:defRPr/>
              </a:pPr>
              <a:r>
                <a:rPr kumimoji="0" lang="en-US" altLang="en-US" sz="375"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altLang="en-US" sz="625" b="0" i="1"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53" y="1884142"/>
            <a:ext cx="296556" cy="491898"/>
            <a:chOff x="4443865"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5" y="1854317"/>
              <a:ext cx="296556" cy="173124"/>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112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51" y="1888990"/>
            <a:ext cx="413576" cy="487049"/>
            <a:chOff x="5149565" y="1540393"/>
            <a:chExt cx="413576"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6" cy="173124"/>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112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54" y="1916746"/>
            <a:ext cx="304572" cy="459293"/>
            <a:chOff x="6009453"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3" y="1854317"/>
              <a:ext cx="304569" cy="173124"/>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112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4" y="1893558"/>
            <a:ext cx="469680" cy="585715"/>
            <a:chOff x="2037118" y="1544961"/>
            <a:chExt cx="469680" cy="585714"/>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7"/>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Comprehend</a:t>
              </a:r>
            </a:p>
            <a:p>
              <a:pPr marL="0" marR="0" lvl="0" indent="0" algn="ctr" defTabSz="685679" rtl="0" eaLnBrk="1" fontAlgn="auto" latinLnBrk="0" hangingPunct="1">
                <a:lnSpc>
                  <a:spcPct val="90000"/>
                </a:lnSpc>
                <a:spcBef>
                  <a:spcPts val="0"/>
                </a:spcBef>
                <a:spcAft>
                  <a:spcPts val="1125"/>
                </a:spcAft>
                <a:buClrTx/>
                <a:buSzTx/>
                <a:buFontTx/>
                <a:buNone/>
                <a:tabLst/>
                <a:defRPr/>
              </a:pPr>
              <a:r>
                <a:rPr kumimoji="0" lang="en-US" altLang="en-US" sz="375"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altLang="en-US" sz="625"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8" y="1900733"/>
            <a:ext cx="296556" cy="471165"/>
            <a:chOff x="3142376"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marL="0" marR="0" lvl="0" indent="0" algn="l" defTabSz="364290" rtl="0" eaLnBrk="1" fontAlgn="auto" latinLnBrk="0" hangingPunct="1">
                  <a:lnSpc>
                    <a:spcPct val="100000"/>
                  </a:lnSpc>
                  <a:spcBef>
                    <a:spcPts val="0"/>
                  </a:spcBef>
                  <a:spcAft>
                    <a:spcPts val="0"/>
                  </a:spcAft>
                  <a:buClrTx/>
                  <a:buSzTx/>
                  <a:buFontTx/>
                  <a:buNone/>
                  <a:tabLst/>
                  <a:defRPr/>
                </a:pPr>
                <a:endParaRPr kumimoji="0" lang="en-US" altLang="en-US" sz="75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6"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marL="0" marR="0" lvl="0" indent="0" algn="ctr" defTabSz="685679" rtl="0" eaLnBrk="1" fontAlgn="auto" latinLnBrk="0" hangingPunct="1">
                <a:lnSpc>
                  <a:spcPct val="90000"/>
                </a:lnSpc>
                <a:spcBef>
                  <a:spcPts val="0"/>
                </a:spcBef>
                <a:spcAft>
                  <a:spcPts val="1800"/>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30" y="1908923"/>
            <a:ext cx="296556" cy="467109"/>
            <a:chOff x="3765208"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8" y="1854317"/>
              <a:ext cx="296556" cy="173124"/>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112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1" y="1324961"/>
            <a:ext cx="363882" cy="173124"/>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30"/>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499" y="1899700"/>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23" y="1902848"/>
            <a:ext cx="336632" cy="473187"/>
            <a:chOff x="2789180"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80" y="1854317"/>
              <a:ext cx="336632" cy="173124"/>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112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altLang="en-US" sz="625" b="1" i="0" u="none" strike="noStrike" kern="1200" cap="none" spc="0" normalizeH="0" baseline="0" noProof="0" dirty="0">
                <a:ln>
                  <a:noFill/>
                </a:ln>
                <a:solidFill>
                  <a:srgbClr val="FFFFFF"/>
                </a:solidFill>
                <a:effectLst/>
                <a:uLnTx/>
                <a:uFillTx/>
                <a:latin typeface="Amazon Ember"/>
                <a:ea typeface="+mn-ea"/>
                <a:cs typeface="+mn-cs"/>
              </a:rPr>
              <a:t>INDUSTRIAL AI</a:t>
            </a:r>
          </a:p>
        </p:txBody>
      </p:sp>
      <p:sp>
        <p:nvSpPr>
          <p:cNvPr id="144" name="TextBox 143"/>
          <p:cNvSpPr txBox="1"/>
          <p:nvPr/>
        </p:nvSpPr>
        <p:spPr>
          <a:xfrm>
            <a:off x="7528377" y="749538"/>
            <a:ext cx="931665" cy="188513"/>
          </a:xfrm>
          <a:prstGeom prst="rect">
            <a:avLst/>
          </a:prstGeom>
          <a:noFill/>
          <a:ln>
            <a:noFill/>
          </a:ln>
        </p:spPr>
        <p:txBody>
          <a:bodyPr wrap="none"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altLang="en-US" sz="625" b="1" i="0" u="none" strike="noStrike" kern="1200" cap="none" spc="0" normalizeH="0" baseline="0" noProof="0" dirty="0">
                <a:ln>
                  <a:noFill/>
                </a:ln>
                <a:solidFill>
                  <a:srgbClr val="FFFFFF"/>
                </a:solidFill>
                <a:effectLst/>
                <a:uLnTx/>
                <a:uFillTx/>
                <a:latin typeface="Amazon Ember"/>
                <a:ea typeface="+mn-ea"/>
                <a:cs typeface="+mn-cs"/>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6"/>
            <a:ext cx="857250" cy="302390"/>
          </a:xfrm>
          <a:prstGeom prst="rect">
            <a:avLst/>
          </a:prstGeom>
          <a:ln>
            <a:noFill/>
          </a:ln>
        </p:spPr>
        <p:txBody>
          <a:bodyPr wrap="square" lIns="0" tIns="0" rIns="0" bIns="0" rtlCol="0" anchor="b" anchorCtr="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563" b="1" i="0" u="none" strike="noStrike" kern="1200" cap="none" spc="0" normalizeH="0" baseline="0" noProof="0" dirty="0">
                <a:ln>
                  <a:noFill/>
                </a:ln>
                <a:solidFill>
                  <a:srgbClr val="FFCC00"/>
                </a:solidFill>
                <a:effectLst/>
                <a:uLnTx/>
                <a:uFillTx/>
                <a:latin typeface="Amazon Ember"/>
                <a:ea typeface="+mn-ea"/>
                <a:cs typeface="+mn-cs"/>
              </a:rPr>
              <a:t>NEW</a:t>
            </a:r>
            <a:endParaRPr kumimoji="0" lang="en-US" altLang="en-US" sz="625"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 </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4" y="1906081"/>
            <a:ext cx="580056" cy="577428"/>
            <a:chOff x="12777847"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84" y="2746451"/>
              <a:ext cx="702759" cy="923885"/>
              <a:chOff x="8360723" y="1558037"/>
              <a:chExt cx="439225"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5" cy="189796"/>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Voice ID</a:t>
                </a:r>
              </a:p>
              <a:p>
                <a:pPr marL="0" marR="0" lvl="0" indent="0" algn="ctr" defTabSz="685679" rtl="0" eaLnBrk="1" fontAlgn="auto" latinLnBrk="0" hangingPunct="1">
                  <a:lnSpc>
                    <a:spcPct val="90000"/>
                  </a:lnSpc>
                  <a:spcBef>
                    <a:spcPts val="0"/>
                  </a:spcBef>
                  <a:spcAft>
                    <a:spcPts val="1125"/>
                  </a:spcAft>
                  <a:buClrTx/>
                  <a:buSzTx/>
                  <a:buFontTx/>
                  <a:buNone/>
                  <a:tabLst/>
                  <a:defRPr/>
                </a:pPr>
                <a:r>
                  <a:rPr kumimoji="0" lang="en-US" altLang="en-US" sz="375" b="0" i="1" u="none" strike="noStrike" kern="1200" cap="none" spc="0" normalizeH="0" baseline="0" noProof="0" dirty="0">
                    <a:ln>
                      <a:noFill/>
                    </a:ln>
                    <a:solidFill>
                      <a:srgbClr val="FFFFFF"/>
                    </a:solidFill>
                    <a:effectLst/>
                    <a:uLnTx/>
                    <a:uFillTx/>
                    <a:latin typeface="Amazon Ember"/>
                    <a:ea typeface="+mn-ea"/>
                    <a:cs typeface="+mn-cs"/>
                  </a:rPr>
                  <a:t>For Amazon Connect</a:t>
                </a:r>
                <a:endParaRPr kumimoji="0" lang="en-US" altLang="en-US" sz="625" b="0" i="1"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7" y="3072862"/>
              <a:ext cx="928090" cy="138499"/>
            </a:xfrm>
            <a:prstGeom prst="rect">
              <a:avLst/>
            </a:prstGeom>
          </p:spPr>
          <p:txBody>
            <a:bodyPr wrap="square" lIns="0" tIns="0" rIns="0" bIns="0" rtlCol="0">
              <a:spAutoFit/>
            </a:bodyPr>
            <a:lstStyle/>
            <a:p>
              <a:pPr marL="0" marR="0" lvl="0" indent="0" algn="ctr" defTabSz="685679" rtl="0" eaLnBrk="1" fontAlgn="auto" latinLnBrk="0" hangingPunct="1">
                <a:lnSpc>
                  <a:spcPct val="90000"/>
                </a:lnSpc>
                <a:spcBef>
                  <a:spcPts val="0"/>
                </a:spcBef>
                <a:spcAft>
                  <a:spcPts val="112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500" b="1" i="0" u="none" strike="noStrike" kern="1200" cap="none" spc="0" normalizeH="0" baseline="0" noProof="0" dirty="0">
                <a:ln>
                  <a:noFill/>
                </a:ln>
                <a:solidFill>
                  <a:srgbClr val="FFCC00"/>
                </a:solidFill>
                <a:effectLst/>
                <a:uLnTx/>
                <a:uFillTx/>
                <a:latin typeface="Amazon Ember"/>
                <a:ea typeface="+mn-ea"/>
                <a:cs typeface="+mn-cs"/>
              </a:rPr>
              <a:t>NEW</a:t>
            </a:r>
          </a:p>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 </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err="1">
                <a:ln>
                  <a:noFill/>
                </a:ln>
                <a:solidFill>
                  <a:srgbClr val="FFFFFF"/>
                </a:solidFill>
                <a:effectLst/>
                <a:uLnTx/>
                <a:uFillTx/>
                <a:latin typeface="Amazon Ember"/>
                <a:ea typeface="+mn-ea"/>
                <a:cs typeface="+mn-cs"/>
              </a:rPr>
              <a:t>Monitron</a:t>
            </a:r>
            <a:endParaRPr kumimoji="0" lang="en-US" altLang="en-US" sz="6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500" b="1" i="0" u="none" strike="noStrike" kern="1200" cap="none" spc="0" normalizeH="0" baseline="0" noProof="0" dirty="0">
                <a:ln>
                  <a:noFill/>
                </a:ln>
                <a:solidFill>
                  <a:srgbClr val="FFCC00"/>
                </a:solidFill>
                <a:effectLst/>
                <a:uLnTx/>
                <a:uFillTx/>
                <a:latin typeface="Amazon Ember"/>
                <a:ea typeface="+mn-ea"/>
                <a:cs typeface="+mn-cs"/>
              </a:rPr>
              <a:t>NEW</a:t>
            </a:r>
            <a:endParaRPr kumimoji="0" lang="en-US" altLang="en-US" sz="625"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AWS Panorama </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500" b="1" i="0" u="none" strike="noStrike" kern="1200" cap="none" spc="0" normalizeH="0" baseline="0" noProof="0" dirty="0">
                <a:ln>
                  <a:noFill/>
                </a:ln>
                <a:solidFill>
                  <a:srgbClr val="FFCC00"/>
                </a:solidFill>
                <a:effectLst/>
                <a:uLnTx/>
                <a:uFillTx/>
                <a:latin typeface="Amazon Ember"/>
                <a:ea typeface="+mn-ea"/>
                <a:cs typeface="+mn-cs"/>
              </a:rPr>
              <a:t>NEW</a:t>
            </a:r>
            <a:endParaRPr kumimoji="0" lang="en-US" altLang="en-US" sz="625" b="1"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 Lookout </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500" b="1" i="0" u="none" strike="noStrike" kern="1200" cap="none" spc="0" normalizeH="0" baseline="0" noProof="0" dirty="0">
                <a:ln>
                  <a:noFill/>
                </a:ln>
                <a:solidFill>
                  <a:srgbClr val="FFCC00"/>
                </a:solidFill>
                <a:effectLst/>
                <a:uLnTx/>
                <a:uFillTx/>
                <a:latin typeface="Amazon Ember"/>
                <a:ea typeface="+mn-ea"/>
                <a:cs typeface="+mn-cs"/>
              </a:rPr>
              <a:t>NEW</a:t>
            </a:r>
          </a:p>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 Lookout </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9663"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9"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4"/>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2952007" y="910477"/>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5420248" y="900275"/>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pPr algn="ctr"/>
            <a:r>
              <a:rPr lang="en-US" dirty="0"/>
              <a:t>The AWS ML Stack</a:t>
            </a:r>
            <a:br>
              <a:rPr lang="en-US" dirty="0"/>
            </a:br>
            <a:r>
              <a:rPr lang="en-US" sz="1400" dirty="0">
                <a:solidFill>
                  <a:schemeClr val="accent2"/>
                </a:solidFill>
              </a:rPr>
              <a:t>Broadest and most complete set of machine learning capabilities</a:t>
            </a:r>
            <a:endParaRPr lang="en-US" sz="2000" dirty="0">
              <a:solidFill>
                <a:schemeClr val="accent2"/>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3"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500" b="1" i="0" u="none" strike="noStrike" kern="1200" cap="none" spc="0" normalizeH="0" baseline="0" noProof="0" dirty="0">
                  <a:ln>
                    <a:noFill/>
                  </a:ln>
                  <a:solidFill>
                    <a:srgbClr val="FFCC00"/>
                  </a:solidFill>
                  <a:effectLst/>
                  <a:uLnTx/>
                  <a:uFillTx/>
                  <a:latin typeface="Amazon Ember"/>
                  <a:ea typeface="+mn-ea"/>
                  <a:cs typeface="+mn-cs"/>
                </a:rPr>
                <a:t>NEW</a:t>
              </a:r>
              <a:endParaRPr kumimoji="0" lang="en-US" altLang="en-US" sz="625" b="1"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err="1">
                  <a:ln>
                    <a:noFill/>
                  </a:ln>
                  <a:solidFill>
                    <a:srgbClr val="FFFFFF"/>
                  </a:solidFill>
                  <a:effectLst/>
                  <a:uLnTx/>
                  <a:uFillTx/>
                  <a:latin typeface="Amazon Ember"/>
                  <a:ea typeface="+mn-ea"/>
                  <a:cs typeface="+mn-cs"/>
                </a:rPr>
                <a:t>HealthLake</a:t>
              </a:r>
              <a:endParaRPr kumimoji="0" lang="en-US" altLang="en-US" sz="625" b="0" i="0" u="none" strike="noStrike" kern="1200" cap="none" spc="0" normalizeH="0" baseline="0" noProof="0" dirty="0">
                <a:ln>
                  <a:noFill/>
                </a:ln>
                <a:solidFill>
                  <a:srgbClr val="FFFFFF"/>
                </a:solidFill>
                <a:effectLst/>
                <a:uLnTx/>
                <a:uFillTx/>
                <a:latin typeface="Amazon Ember"/>
                <a:ea typeface="+mn-ea"/>
                <a:cs typeface="+mn-cs"/>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4"/>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5" y="749538"/>
            <a:ext cx="1857824" cy="188513"/>
          </a:xfrm>
          <a:prstGeom prst="rect">
            <a:avLst/>
          </a:prstGeom>
          <a:noFill/>
          <a:ln>
            <a:noFill/>
          </a:ln>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altLang="en-US" sz="625" b="1" i="0" u="none" strike="noStrike" kern="1200" cap="none" spc="0" normalizeH="0" baseline="0" noProof="0" dirty="0">
                <a:ln>
                  <a:noFill/>
                </a:ln>
                <a:solidFill>
                  <a:srgbClr val="FFFFFF"/>
                </a:solidFill>
                <a:effectLst/>
                <a:uLnTx/>
                <a:uFillTx/>
                <a:latin typeface="Amazon Ember"/>
                <a:ea typeface="+mn-ea"/>
                <a:cs typeface="+mn-cs"/>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500" b="1" i="0" u="none" strike="noStrike" kern="1200" cap="none" spc="0" normalizeH="0" baseline="0" noProof="0" dirty="0">
                <a:ln>
                  <a:noFill/>
                </a:ln>
                <a:solidFill>
                  <a:srgbClr val="FFCC00"/>
                </a:solidFill>
                <a:effectLst/>
                <a:uLnTx/>
                <a:uFillTx/>
                <a:latin typeface="Amazon Ember"/>
                <a:ea typeface="+mn-ea"/>
                <a:cs typeface="+mn-cs"/>
              </a:rPr>
              <a:t>NEW</a:t>
            </a:r>
            <a:endParaRPr kumimoji="0" lang="en-US" altLang="en-US" sz="625" b="1"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 Lookout</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4"/>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altLang="en-US" sz="625" b="1" i="0" u="none" strike="noStrike" kern="1200" cap="none" spc="0" normalizeH="0" baseline="0" noProof="0">
                <a:ln>
                  <a:noFill/>
                </a:ln>
                <a:solidFill>
                  <a:srgbClr val="FFFFFF"/>
                </a:solidFill>
                <a:effectLst/>
                <a:uLnTx/>
                <a:uFillTx/>
                <a:latin typeface="Amazon Ember"/>
                <a:ea typeface="+mn-ea"/>
                <a:cs typeface="+mn-cs"/>
              </a:rPr>
              <a:t>ANOMALY </a:t>
            </a:r>
            <a:r>
              <a:rPr kumimoji="0" lang="en-US" altLang="en-US" sz="625" b="1" i="0" u="none" strike="noStrike" kern="1200" cap="none" spc="0" normalizeH="0" baseline="0" noProof="0" dirty="0">
                <a:ln>
                  <a:noFill/>
                </a:ln>
                <a:solidFill>
                  <a:srgbClr val="FFFFFF"/>
                </a:solidFill>
                <a:effectLst/>
                <a:uLnTx/>
                <a:uFillTx/>
                <a:latin typeface="Amazon Ember"/>
                <a:ea typeface="+mn-ea"/>
                <a:cs typeface="+mn-cs"/>
              </a:rPr>
              <a:t>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9"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60" y="4346076"/>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32101" y="930160"/>
            <a:ext cx="407164" cy="564860"/>
            <a:chOff x="1432518" y="1553618"/>
            <a:chExt cx="407167"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2518" y="1858792"/>
              <a:ext cx="407167" cy="259686"/>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Transcribe</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8" y="930435"/>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marL="0" marR="0" lvl="0" indent="0" algn="ctr" defTabSz="685679" rtl="0" eaLnBrk="1" fontAlgn="auto" latinLnBrk="0" hangingPunct="1">
                <a:lnSpc>
                  <a:spcPct val="90000"/>
                </a:lnSpc>
                <a:spcBef>
                  <a:spcPts val="0"/>
                </a:spcBef>
                <a:spcAft>
                  <a:spcPts val="375"/>
                </a:spcAft>
                <a:buClrTx/>
                <a:buSzTx/>
                <a:buFontTx/>
                <a:buNone/>
                <a:tabLst/>
                <a:defRPr/>
              </a:pP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Comprehend</a:t>
              </a:r>
              <a:b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625" b="0" i="0" u="none" strike="noStrike" kern="1200" cap="none" spc="0" normalizeH="0" baseline="0" noProof="0" dirty="0">
                  <a:ln>
                    <a:noFill/>
                  </a:ln>
                  <a:solidFill>
                    <a:srgbClr val="FFFFFF"/>
                  </a:solidFill>
                  <a:effectLst/>
                  <a:uLnTx/>
                  <a:uFillTx/>
                  <a:latin typeface="Amazon Ember"/>
                  <a:ea typeface="+mn-ea"/>
                  <a:cs typeface="+mn-cs"/>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679"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grpSp>
      <p:graphicFrame>
        <p:nvGraphicFramePr>
          <p:cNvPr id="266"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595331" y="2949346"/>
          <a:ext cx="8543369" cy="493643"/>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493643">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3"/>
                          </a:solidFill>
                          <a:latin typeface="+mn-lt"/>
                          <a:ea typeface="+mn-ea"/>
                          <a:cs typeface="+mn-cs"/>
                        </a:rPr>
                        <a:t>NEW</a:t>
                      </a:r>
                      <a:endParaRPr lang="en-US" sz="600" b="0" dirty="0">
                        <a:solidFill>
                          <a:schemeClr val="accent3"/>
                        </a:solidFill>
                      </a:endParaRPr>
                    </a:p>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3"/>
                          </a:solidFill>
                          <a:latin typeface="+mn-lt"/>
                          <a:ea typeface="+mn-ea"/>
                          <a:cs typeface="+mn-cs"/>
                        </a:rPr>
                        <a:t>NEW</a:t>
                      </a:r>
                      <a:endParaRPr lang="en-US" sz="600" b="0" dirty="0">
                        <a:solidFill>
                          <a:schemeClr val="accent3"/>
                        </a:solidFill>
                      </a:endParaRPr>
                    </a:p>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3"/>
                          </a:solidFill>
                          <a:latin typeface="+mn-lt"/>
                          <a:ea typeface="+mn-ea"/>
                          <a:cs typeface="+mn-cs"/>
                        </a:rPr>
                        <a:t>NEW</a:t>
                      </a:r>
                      <a:endParaRPr lang="en-US" sz="600" b="0" dirty="0">
                        <a:solidFill>
                          <a:schemeClr val="accent3"/>
                        </a:solidFill>
                      </a:endParaRPr>
                    </a:p>
                    <a:p>
                      <a:pPr algn="ctr"/>
                      <a:r>
                        <a:rPr lang="en-US" sz="600" b="0" dirty="0"/>
                        <a:t>Detect </a:t>
                      </a:r>
                      <a:br>
                        <a:rPr lang="en-US" sz="600" b="0" dirty="0"/>
                      </a:br>
                      <a:r>
                        <a:rPr lang="en-US" sz="600" b="0" dirty="0"/>
                        <a:t>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3"/>
                          </a:solidFill>
                          <a:latin typeface="+mn-lt"/>
                          <a:ea typeface="+mn-ea"/>
                          <a:cs typeface="+mn-cs"/>
                        </a:rPr>
                        <a:t>NEW</a:t>
                      </a:r>
                      <a:br>
                        <a:rPr lang="en-US" sz="600" b="0" dirty="0"/>
                      </a:b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3"/>
                          </a:solidFill>
                          <a:latin typeface="+mn-lt"/>
                          <a:ea typeface="+mn-ea"/>
                          <a:cs typeface="+mn-cs"/>
                        </a:rPr>
                        <a:t>NEW</a:t>
                      </a:r>
                      <a:endParaRPr lang="en-US" sz="600" b="0" dirty="0">
                        <a:solidFill>
                          <a:schemeClr val="accent3"/>
                        </a:solidFill>
                      </a:endParaRPr>
                    </a:p>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267" name="Rectangle 266">
            <a:extLst>
              <a:ext uri="{FF2B5EF4-FFF2-40B4-BE49-F238E27FC236}">
                <a16:creationId xmlns:a16="http://schemas.microsoft.com/office/drawing/2014/main" id="{505D9F68-BABD-4545-994F-D61EE93EC172}"/>
              </a:ext>
            </a:extLst>
          </p:cNvPr>
          <p:cNvSpPr/>
          <p:nvPr/>
        </p:nvSpPr>
        <p:spPr>
          <a:xfrm>
            <a:off x="992188" y="2847623"/>
            <a:ext cx="7587734" cy="635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268" name="Straight Connector 267">
            <a:extLst>
              <a:ext uri="{FF2B5EF4-FFF2-40B4-BE49-F238E27FC236}">
                <a16:creationId xmlns:a16="http://schemas.microsoft.com/office/drawing/2014/main" id="{6DF1551D-D8B0-4546-BAE7-25F95ADFB7AF}"/>
              </a:ext>
            </a:extLst>
          </p:cNvPr>
          <p:cNvCxnSpPr>
            <a:cxnSpLocks/>
          </p:cNvCxnSpPr>
          <p:nvPr/>
        </p:nvCxnSpPr>
        <p:spPr>
          <a:xfrm>
            <a:off x="1366592" y="3630325"/>
            <a:ext cx="6953249"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9" name="Label…">
            <a:extLst>
              <a:ext uri="{FF2B5EF4-FFF2-40B4-BE49-F238E27FC236}">
                <a16:creationId xmlns:a16="http://schemas.microsoft.com/office/drawing/2014/main" id="{4633C859-B514-A649-A477-4213FADC1758}"/>
              </a:ext>
            </a:extLst>
          </p:cNvPr>
          <p:cNvSpPr txBox="1"/>
          <p:nvPr/>
        </p:nvSpPr>
        <p:spPr>
          <a:xfrm>
            <a:off x="3727112" y="3578530"/>
            <a:ext cx="2227848" cy="121182"/>
          </a:xfrm>
          <a:prstGeom prst="rect">
            <a:avLst/>
          </a:prstGeom>
          <a:solidFill>
            <a:srgbClr val="2E374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marL="0" marR="0" lvl="0" indent="0" algn="ctr" defTabSz="609570" rtl="0" eaLnBrk="1" fontAlgn="auto" latinLnBrk="0" hangingPunct="1">
              <a:lnSpc>
                <a:spcPct val="100000"/>
              </a:lnSpc>
              <a:spcBef>
                <a:spcPts val="593"/>
              </a:spcBef>
              <a:spcAft>
                <a:spcPts val="0"/>
              </a:spcAft>
              <a:buClrTx/>
              <a:buSzTx/>
              <a:buFontTx/>
              <a:buNone/>
              <a:tabLst/>
              <a:defRPr/>
            </a:pPr>
            <a:r>
              <a:rPr kumimoji="0" lang="en-US" altLang="en-US" sz="625" b="0" i="0" u="none" strike="noStrike" kern="1200" cap="none" spc="0" normalizeH="0" baseline="0" noProof="0" dirty="0">
                <a:ln>
                  <a:noFill/>
                </a:ln>
                <a:solidFill>
                  <a:srgbClr val="FF9900"/>
                </a:solidFill>
                <a:effectLst/>
                <a:uLnTx/>
                <a:uFillTx/>
                <a:latin typeface="Amazon Ember"/>
                <a:ea typeface="+mn-ea"/>
                <a:cs typeface="+mn-cs"/>
              </a:rPr>
              <a:t>NEW:</a:t>
            </a:r>
            <a:r>
              <a:rPr kumimoji="0" lang="en-US" altLang="en-US" sz="675" b="0" i="0" u="none" strike="noStrike" kern="1200" cap="none" spc="0" normalizeH="0" baseline="0" noProof="0" dirty="0">
                <a:ln>
                  <a:noFill/>
                </a:ln>
                <a:solidFill>
                  <a:srgbClr val="FF9900"/>
                </a:solidFill>
                <a:effectLst/>
                <a:uLnTx/>
                <a:uFillTx/>
                <a:latin typeface="Amazon Ember"/>
                <a:ea typeface="+mn-ea"/>
                <a:cs typeface="+mn-cs"/>
              </a:rPr>
              <a:t> </a:t>
            </a:r>
            <a:r>
              <a:rPr kumimoji="0" lang="en-US" altLang="en-US" sz="625" b="0" i="0" u="none" strike="noStrike" kern="1200" cap="none" spc="0" normalizeH="0" baseline="0" noProof="0" dirty="0">
                <a:ln>
                  <a:noFill/>
                </a:ln>
                <a:solidFill>
                  <a:prstClr val="white"/>
                </a:solidFill>
                <a:effectLst/>
                <a:uLnTx/>
                <a:uFillTx/>
                <a:latin typeface="Amazon Ember"/>
                <a:ea typeface="+mn-ea"/>
                <a:cs typeface="+mn-cs"/>
              </a:rPr>
              <a:t>Model management for edge devices</a:t>
            </a:r>
            <a:endParaRPr kumimoji="0" lang="en-US" altLang="en-US" sz="688"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270" name="SAGEMAKER STUDIO IDE">
            <a:extLst>
              <a:ext uri="{FF2B5EF4-FFF2-40B4-BE49-F238E27FC236}">
                <a16:creationId xmlns:a16="http://schemas.microsoft.com/office/drawing/2014/main" id="{FF6A8821-2D04-9E4A-9B5C-08711108304F}"/>
              </a:ext>
            </a:extLst>
          </p:cNvPr>
          <p:cNvSpPr txBox="1"/>
          <p:nvPr/>
        </p:nvSpPr>
        <p:spPr>
          <a:xfrm>
            <a:off x="4008135" y="3417231"/>
            <a:ext cx="1637345" cy="113488"/>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marL="0" marR="0" lvl="0" indent="0" algn="ctr" defTabSz="457178" rtl="0" eaLnBrk="1" fontAlgn="auto" latinLnBrk="0" hangingPunct="1">
              <a:lnSpc>
                <a:spcPct val="100000"/>
              </a:lnSpc>
              <a:spcBef>
                <a:spcPts val="445"/>
              </a:spcBef>
              <a:spcAft>
                <a:spcPts val="0"/>
              </a:spcAft>
              <a:buClrTx/>
              <a:buSzTx/>
              <a:buFontTx/>
              <a:buNone/>
              <a:tabLst/>
              <a:defRPr sz="5400">
                <a:solidFill>
                  <a:srgbClr val="FFFFFF"/>
                </a:solidFill>
                <a:latin typeface="Amazon Ember Thin"/>
                <a:ea typeface="Amazon Ember Thin"/>
                <a:cs typeface="Amazon Ember Thin"/>
                <a:sym typeface="Amazon Ember Thin"/>
              </a:defRPr>
            </a:pPr>
            <a:r>
              <a:rPr kumimoji="0" lang="en-US" altLang="en-US" sz="625" b="0" i="0" u="none" strike="noStrike" kern="1200" cap="none" spc="0" normalizeH="0" baseline="0" noProof="0" dirty="0">
                <a:ln>
                  <a:noFill/>
                </a:ln>
                <a:solidFill>
                  <a:srgbClr val="F19C39"/>
                </a:solidFill>
                <a:effectLst/>
                <a:uLnTx/>
                <a:uFillTx/>
                <a:latin typeface="Amazon Ember Thin"/>
                <a:ea typeface="Amazon Ember Thin"/>
                <a:cs typeface="Amazon Ember Thin"/>
                <a:sym typeface="Amazon Ember Thin"/>
              </a:rPr>
              <a:t>NEW:</a:t>
            </a:r>
            <a:r>
              <a:rPr kumimoji="0" lang="en-US" altLang="en-US" sz="625" b="0" i="0" u="none" strike="noStrike" kern="1200" cap="none" spc="0" normalizeH="0" baseline="0" noProof="0" dirty="0">
                <a:ln>
                  <a:noFill/>
                </a:ln>
                <a:solidFill>
                  <a:srgbClr val="FFFFFF"/>
                </a:solidFill>
                <a:effectLst/>
                <a:uLnTx/>
                <a:uFillTx/>
                <a:latin typeface="Amazon Ember Thin"/>
                <a:ea typeface="Amazon Ember Thin"/>
                <a:cs typeface="Amazon Ember Thin"/>
                <a:sym typeface="Amazon Ember Thin"/>
              </a:rPr>
              <a:t> SageMaker JumpStart</a:t>
            </a:r>
          </a:p>
        </p:txBody>
      </p:sp>
      <p:cxnSp>
        <p:nvCxnSpPr>
          <p:cNvPr id="271" name="Straight Connector 270">
            <a:extLst>
              <a:ext uri="{FF2B5EF4-FFF2-40B4-BE49-F238E27FC236}">
                <a16:creationId xmlns:a16="http://schemas.microsoft.com/office/drawing/2014/main" id="{FFD079FF-F215-DD4B-B47E-A4AB2FCA9B82}"/>
              </a:ext>
            </a:extLst>
          </p:cNvPr>
          <p:cNvCxnSpPr/>
          <p:nvPr/>
        </p:nvCxnSpPr>
        <p:spPr>
          <a:xfrm flipV="1">
            <a:off x="1366591" y="3549955"/>
            <a:ext cx="0" cy="80371"/>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1D9D78C-783B-F344-B2D1-4A845629A3A8}"/>
              </a:ext>
            </a:extLst>
          </p:cNvPr>
          <p:cNvCxnSpPr>
            <a:cxnSpLocks/>
          </p:cNvCxnSpPr>
          <p:nvPr/>
        </p:nvCxnSpPr>
        <p:spPr>
          <a:xfrm flipV="1">
            <a:off x="8319840" y="3557280"/>
            <a:ext cx="0" cy="80371"/>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3" name="SAGEMAKER STUDIO IDE">
            <a:extLst>
              <a:ext uri="{FF2B5EF4-FFF2-40B4-BE49-F238E27FC236}">
                <a16:creationId xmlns:a16="http://schemas.microsoft.com/office/drawing/2014/main" id="{7F43A36E-33F0-F648-AC7F-3DDC43A8F89F}"/>
              </a:ext>
            </a:extLst>
          </p:cNvPr>
          <p:cNvSpPr txBox="1"/>
          <p:nvPr/>
        </p:nvSpPr>
        <p:spPr>
          <a:xfrm>
            <a:off x="4091164" y="2784606"/>
            <a:ext cx="1458879" cy="138559"/>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marL="0" marR="0" lvl="0" indent="0" algn="ctr" defTabSz="457178" rtl="0" eaLnBrk="1" fontAlgn="auto" latinLnBrk="0" hangingPunct="1">
              <a:lnSpc>
                <a:spcPct val="100000"/>
              </a:lnSpc>
              <a:spcBef>
                <a:spcPts val="445"/>
              </a:spcBef>
              <a:spcAft>
                <a:spcPts val="0"/>
              </a:spcAft>
              <a:buClrTx/>
              <a:buSzTx/>
              <a:buFontTx/>
              <a:buNone/>
              <a:tabLst/>
              <a:defRPr sz="5400">
                <a:solidFill>
                  <a:srgbClr val="FFFFFF"/>
                </a:solidFill>
                <a:latin typeface="Amazon Ember Thin"/>
                <a:ea typeface="Amazon Ember Thin"/>
                <a:cs typeface="Amazon Ember Thin"/>
                <a:sym typeface="Amazon Ember Thin"/>
              </a:defRPr>
            </a:pPr>
            <a:r>
              <a:rPr kumimoji="0" lang="en-US" altLang="en-US" sz="788" b="1" i="0" u="none" strike="noStrike" kern="1200" cap="none" spc="0" normalizeH="0" baseline="0" noProof="0" dirty="0">
                <a:ln>
                  <a:noFill/>
                </a:ln>
                <a:solidFill>
                  <a:srgbClr val="FFFFFF"/>
                </a:solidFill>
                <a:effectLst/>
                <a:uLnTx/>
                <a:uFillTx/>
                <a:latin typeface="Amazon Ember Thin"/>
                <a:ea typeface="Amazon Ember Thin"/>
                <a:cs typeface="Amazon Ember Thin"/>
                <a:sym typeface="Amazon Ember Thin"/>
              </a:rPr>
              <a:t>SAGEMAKER STUDIO IDE</a:t>
            </a:r>
          </a:p>
        </p:txBody>
      </p:sp>
    </p:spTree>
    <p:extLst>
      <p:ext uri="{BB962C8B-B14F-4D97-AF65-F5344CB8AC3E}">
        <p14:creationId xmlns:p14="http://schemas.microsoft.com/office/powerpoint/2010/main" val="2186272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564AC1F9-37F1-E54A-B602-8808C245569B}"/>
              </a:ext>
            </a:extLst>
          </p:cNvPr>
          <p:cNvSpPr txBox="1">
            <a:spLocks/>
          </p:cNvSpPr>
          <p:nvPr/>
        </p:nvSpPr>
        <p:spPr>
          <a:xfrm>
            <a:off x="420854" y="2965024"/>
            <a:ext cx="6041582" cy="434974"/>
          </a:xfrm>
          <a:prstGeom prst="rect">
            <a:avLst/>
          </a:prstGeom>
        </p:spPr>
        <p:txBody>
          <a:bodyPr vert="horz" lIns="91440" tIns="45720" rIns="91440" bIns="45720" rtlCol="0" anchor="ctr"/>
          <a:lstStyle>
            <a:defPPr>
              <a:defRPr lang="en-US"/>
            </a:defPPr>
            <a:lvl1pPr marL="0" algn="r" defTabSz="1097212" rtl="0" eaLnBrk="1" latinLnBrk="0" hangingPunct="1">
              <a:defRPr sz="675"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C9208A"/>
                </a:solidFill>
                <a:effectLst/>
                <a:uLnTx/>
                <a:uFillTx/>
                <a:latin typeface="Amazon Ember"/>
                <a:ea typeface="+mn-ea"/>
                <a:cs typeface="+mn-cs"/>
              </a:rPr>
              <a:t>Build, train, and deploy machine learning (ML) models for any use case with fully managed infrastructure, tools, and workflows</a:t>
            </a:r>
          </a:p>
        </p:txBody>
      </p:sp>
      <p:sp>
        <p:nvSpPr>
          <p:cNvPr id="8" name="Text Placeholder 2">
            <a:extLst>
              <a:ext uri="{FF2B5EF4-FFF2-40B4-BE49-F238E27FC236}">
                <a16:creationId xmlns:a16="http://schemas.microsoft.com/office/drawing/2014/main" id="{30DC8167-1D27-9C4C-BA8E-2DBFDE447C38}"/>
              </a:ext>
            </a:extLst>
          </p:cNvPr>
          <p:cNvSpPr txBox="1">
            <a:spLocks/>
          </p:cNvSpPr>
          <p:nvPr/>
        </p:nvSpPr>
        <p:spPr>
          <a:xfrm>
            <a:off x="420854" y="1888103"/>
            <a:ext cx="8808847" cy="811265"/>
          </a:xfrm>
          <a:prstGeom prst="rect">
            <a:avLst/>
          </a:prstGeom>
        </p:spPr>
        <p:txBody>
          <a:bodyPr vert="horz" lIns="91440" tIns="45720" rIns="91440" bIns="45720" rtlCol="0" anchor="ctr"/>
          <a:lstStyle>
            <a:defPPr>
              <a:defRPr lang="en-US"/>
            </a:defPPr>
            <a:lvl1pPr marL="0" algn="ctr" defTabSz="1097212" rtl="0" eaLnBrk="1" latinLnBrk="0" hangingPunct="1">
              <a:defRPr sz="750"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en-US" sz="4000" b="0" i="0" u="none" strike="noStrike" kern="1200" cap="none" spc="0" normalizeH="0" baseline="0" noProof="0" dirty="0">
                <a:ln>
                  <a:noFill/>
                </a:ln>
                <a:solidFill>
                  <a:srgbClr val="FFFFFF"/>
                </a:solidFill>
                <a:effectLst/>
                <a:uLnTx/>
                <a:uFillTx/>
                <a:latin typeface="Amazon Ember"/>
                <a:ea typeface="+mn-ea"/>
                <a:cs typeface="+mn-cs"/>
              </a:rPr>
              <a:t>Amazon </a:t>
            </a:r>
            <a:r>
              <a:rPr kumimoji="0" lang="en-US" altLang="en-US" sz="40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altLang="en-US" sz="40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451125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F0331A0-FC21-0F42-9027-E58249E17512}"/>
              </a:ext>
            </a:extLst>
          </p:cNvPr>
          <p:cNvSpPr>
            <a:spLocks noGrp="1"/>
          </p:cNvSpPr>
          <p:nvPr>
            <p:ph type="body" sz="quarter" idx="14"/>
          </p:nvPr>
        </p:nvSpPr>
        <p:spPr/>
        <p:txBody>
          <a:bodyPr/>
          <a:lstStyle/>
          <a:p>
            <a:endParaRPr lang="en-US" sz="1800" dirty="0"/>
          </a:p>
          <a:p>
            <a:r>
              <a:rPr lang="en-US" sz="1800" dirty="0"/>
              <a:t>Build ML Models and get predictions without writing code or understanding the nitty-gritty of data science</a:t>
            </a:r>
          </a:p>
        </p:txBody>
      </p:sp>
      <p:sp>
        <p:nvSpPr>
          <p:cNvPr id="6" name="Title 5">
            <a:extLst>
              <a:ext uri="{FF2B5EF4-FFF2-40B4-BE49-F238E27FC236}">
                <a16:creationId xmlns:a16="http://schemas.microsoft.com/office/drawing/2014/main" id="{A895204A-A6FD-D347-B9EA-47064E204B1D}"/>
              </a:ext>
            </a:extLst>
          </p:cNvPr>
          <p:cNvSpPr>
            <a:spLocks noGrp="1"/>
          </p:cNvSpPr>
          <p:nvPr>
            <p:ph type="title"/>
          </p:nvPr>
        </p:nvSpPr>
        <p:spPr/>
        <p:txBody>
          <a:bodyPr>
            <a:normAutofit/>
          </a:bodyPr>
          <a:lstStyle/>
          <a:p>
            <a:r>
              <a:rPr lang="en-US" dirty="0"/>
              <a:t>Three Target Users for </a:t>
            </a:r>
            <a:r>
              <a:rPr lang="en-US" b="1" dirty="0">
                <a:solidFill>
                  <a:schemeClr val="accent2"/>
                </a:solidFill>
              </a:rPr>
              <a:t>Amazon </a:t>
            </a:r>
            <a:r>
              <a:rPr lang="en-US" b="1" dirty="0" err="1">
                <a:solidFill>
                  <a:schemeClr val="accent2"/>
                </a:solidFill>
              </a:rPr>
              <a:t>SageMaker</a:t>
            </a:r>
            <a:endParaRPr lang="en-US" dirty="0">
              <a:solidFill>
                <a:schemeClr val="accent2"/>
              </a:solidFill>
            </a:endParaRPr>
          </a:p>
        </p:txBody>
      </p:sp>
      <p:sp>
        <p:nvSpPr>
          <p:cNvPr id="7" name="Text Placeholder 6">
            <a:extLst>
              <a:ext uri="{FF2B5EF4-FFF2-40B4-BE49-F238E27FC236}">
                <a16:creationId xmlns:a16="http://schemas.microsoft.com/office/drawing/2014/main" id="{3B5BF59D-6ED6-6D49-8D3A-32B75F0030EC}"/>
              </a:ext>
            </a:extLst>
          </p:cNvPr>
          <p:cNvSpPr>
            <a:spLocks noGrp="1"/>
          </p:cNvSpPr>
          <p:nvPr>
            <p:ph type="body" idx="1"/>
          </p:nvPr>
        </p:nvSpPr>
        <p:spPr/>
        <p:txBody>
          <a:bodyPr>
            <a:normAutofit lnSpcReduction="10000"/>
          </a:bodyPr>
          <a:lstStyle/>
          <a:p>
            <a:r>
              <a:rPr lang="en-US" sz="2100" dirty="0">
                <a:solidFill>
                  <a:schemeClr val="accent2"/>
                </a:solidFill>
              </a:rPr>
              <a:t>Business </a:t>
            </a:r>
            <a:r>
              <a:rPr lang="en-US" sz="2100" dirty="0" err="1">
                <a:solidFill>
                  <a:schemeClr val="accent2"/>
                </a:solidFill>
              </a:rPr>
              <a:t>Analyists</a:t>
            </a:r>
            <a:endParaRPr lang="en-US" sz="2100" dirty="0">
              <a:solidFill>
                <a:schemeClr val="accent2"/>
              </a:solidFill>
            </a:endParaRPr>
          </a:p>
        </p:txBody>
      </p:sp>
      <p:sp>
        <p:nvSpPr>
          <p:cNvPr id="8" name="Text Placeholder 7">
            <a:extLst>
              <a:ext uri="{FF2B5EF4-FFF2-40B4-BE49-F238E27FC236}">
                <a16:creationId xmlns:a16="http://schemas.microsoft.com/office/drawing/2014/main" id="{FBA7560C-6EF1-FD4C-BA0C-194223F57F7C}"/>
              </a:ext>
            </a:extLst>
          </p:cNvPr>
          <p:cNvSpPr>
            <a:spLocks noGrp="1"/>
          </p:cNvSpPr>
          <p:nvPr>
            <p:ph type="body" sz="quarter" idx="3"/>
          </p:nvPr>
        </p:nvSpPr>
        <p:spPr/>
        <p:txBody>
          <a:bodyPr>
            <a:normAutofit lnSpcReduction="10000"/>
          </a:bodyPr>
          <a:lstStyle/>
          <a:p>
            <a:r>
              <a:rPr lang="en-US" sz="2100" dirty="0">
                <a:solidFill>
                  <a:schemeClr val="accent2"/>
                </a:solidFill>
              </a:rPr>
              <a:t>Data Scientists</a:t>
            </a:r>
          </a:p>
        </p:txBody>
      </p:sp>
      <p:sp>
        <p:nvSpPr>
          <p:cNvPr id="10" name="Text Placeholder 9">
            <a:extLst>
              <a:ext uri="{FF2B5EF4-FFF2-40B4-BE49-F238E27FC236}">
                <a16:creationId xmlns:a16="http://schemas.microsoft.com/office/drawing/2014/main" id="{F8B55B2C-9E0D-E74F-9AFD-D086DE08B6AA}"/>
              </a:ext>
            </a:extLst>
          </p:cNvPr>
          <p:cNvSpPr>
            <a:spLocks noGrp="1"/>
          </p:cNvSpPr>
          <p:nvPr>
            <p:ph type="body" sz="quarter" idx="15"/>
          </p:nvPr>
        </p:nvSpPr>
        <p:spPr/>
        <p:txBody>
          <a:bodyPr/>
          <a:lstStyle/>
          <a:p>
            <a:endParaRPr lang="en-US" sz="1800" dirty="0"/>
          </a:p>
          <a:p>
            <a:r>
              <a:rPr lang="en-US" sz="1800" dirty="0"/>
              <a:t>A full suite of tools to enable Data Scientists to do their work faster and in the most pain-free way</a:t>
            </a:r>
          </a:p>
        </p:txBody>
      </p:sp>
      <p:sp>
        <p:nvSpPr>
          <p:cNvPr id="11" name="Text Placeholder 10">
            <a:extLst>
              <a:ext uri="{FF2B5EF4-FFF2-40B4-BE49-F238E27FC236}">
                <a16:creationId xmlns:a16="http://schemas.microsoft.com/office/drawing/2014/main" id="{BF1C0448-55C2-5B48-A230-A9F7FE683AFC}"/>
              </a:ext>
            </a:extLst>
          </p:cNvPr>
          <p:cNvSpPr>
            <a:spLocks noGrp="1"/>
          </p:cNvSpPr>
          <p:nvPr>
            <p:ph type="body" sz="quarter" idx="16"/>
          </p:nvPr>
        </p:nvSpPr>
        <p:spPr/>
        <p:txBody>
          <a:bodyPr>
            <a:normAutofit lnSpcReduction="10000"/>
          </a:bodyPr>
          <a:lstStyle/>
          <a:p>
            <a:r>
              <a:rPr lang="en-US" sz="2100" dirty="0" err="1">
                <a:solidFill>
                  <a:schemeClr val="accent2"/>
                </a:solidFill>
              </a:rPr>
              <a:t>MLOps</a:t>
            </a:r>
            <a:r>
              <a:rPr lang="en-US" sz="2100" dirty="0">
                <a:solidFill>
                  <a:schemeClr val="accent2"/>
                </a:solidFill>
              </a:rPr>
              <a:t> Engineers</a:t>
            </a:r>
          </a:p>
        </p:txBody>
      </p:sp>
      <p:sp>
        <p:nvSpPr>
          <p:cNvPr id="12" name="Text Placeholder 11">
            <a:extLst>
              <a:ext uri="{FF2B5EF4-FFF2-40B4-BE49-F238E27FC236}">
                <a16:creationId xmlns:a16="http://schemas.microsoft.com/office/drawing/2014/main" id="{DB474DCA-F5A3-D944-83B4-AE22889239DA}"/>
              </a:ext>
            </a:extLst>
          </p:cNvPr>
          <p:cNvSpPr>
            <a:spLocks noGrp="1"/>
          </p:cNvSpPr>
          <p:nvPr>
            <p:ph type="body" sz="quarter" idx="17"/>
          </p:nvPr>
        </p:nvSpPr>
        <p:spPr/>
        <p:txBody>
          <a:bodyPr/>
          <a:lstStyle/>
          <a:p>
            <a:endParaRPr lang="en-US" sz="1800" dirty="0"/>
          </a:p>
          <a:p>
            <a:r>
              <a:rPr lang="en-US" sz="1800" dirty="0"/>
              <a:t>A selection of tools to allow CI/CD and model scaling to be simple and reduce model management overhead. </a:t>
            </a:r>
          </a:p>
        </p:txBody>
      </p:sp>
    </p:spTree>
    <p:extLst>
      <p:ext uri="{BB962C8B-B14F-4D97-AF65-F5344CB8AC3E}">
        <p14:creationId xmlns:p14="http://schemas.microsoft.com/office/powerpoint/2010/main" val="3919165485"/>
      </p:ext>
    </p:extLst>
  </p:cSld>
  <p:clrMapOvr>
    <a:masterClrMapping/>
  </p:clrMapOvr>
</p:sld>
</file>

<file path=ppt/theme/theme1.xml><?xml version="1.0" encoding="utf-8"?>
<a:theme xmlns:a="http://schemas.openxmlformats.org/drawingml/2006/main" name="OneBrandConfidential">
  <a:themeElements>
    <a:clrScheme name="AWS Brand Colors">
      <a:dk1>
        <a:srgbClr val="232F3E"/>
      </a:dk1>
      <a:lt1>
        <a:srgbClr val="FFFFFF"/>
      </a:lt1>
      <a:dk2>
        <a:srgbClr val="262261"/>
      </a:dk2>
      <a:lt2>
        <a:srgbClr val="F1F3F3"/>
      </a:lt2>
      <a:accent1>
        <a:srgbClr val="504BAB"/>
      </a:accent1>
      <a:accent2>
        <a:srgbClr val="C9208A"/>
      </a:accent2>
      <a:accent3>
        <a:srgbClr val="F3E502"/>
      </a:accent3>
      <a:accent4>
        <a:srgbClr val="ADE322"/>
      </a:accent4>
      <a:accent5>
        <a:srgbClr val="36C2B3"/>
      </a:accent5>
      <a:accent6>
        <a:srgbClr val="008296"/>
      </a:accent6>
      <a:hlink>
        <a:srgbClr val="FF6633"/>
      </a:hlink>
      <a:folHlink>
        <a:srgbClr val="FF6633"/>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1200"/>
          </a:spcAft>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spAutoFit/>
      </a:bodyPr>
      <a:lstStyle>
        <a:defPPr algn="l">
          <a:spcAft>
            <a:spcPts val="1200"/>
          </a:spcAft>
          <a:defRPr dirty="0" err="1" smtClean="0"/>
        </a:defPPr>
      </a:lstStyle>
    </a:txDef>
  </a:objectDefaults>
  <a:extraClrSchemeLst/>
  <a:extLst>
    <a:ext uri="{05A4C25C-085E-4340-85A3-A5531E510DB2}">
      <thm15:themeFamily xmlns:thm15="http://schemas.microsoft.com/office/thememl/2012/main" name="AWSOneBrand_Confidential_Template_20210804.potx" id="{6335E567-2EDF-41B2-B6A0-4C19A4B6A997}" vid="{284E4CE0-38B8-49B3-B0D7-97B2F36A3E2F}"/>
    </a:ext>
  </a:extLst>
</a:theme>
</file>

<file path=ppt/theme/theme2.xml><?xml version="1.0" encoding="utf-8"?>
<a:theme xmlns:a="http://schemas.openxmlformats.org/drawingml/2006/main" name="1_OneBrandConfidential">
  <a:themeElements>
    <a:clrScheme name="AWS Brand Colors">
      <a:dk1>
        <a:srgbClr val="232F3E"/>
      </a:dk1>
      <a:lt1>
        <a:srgbClr val="FFFFFF"/>
      </a:lt1>
      <a:dk2>
        <a:srgbClr val="262261"/>
      </a:dk2>
      <a:lt2>
        <a:srgbClr val="F1F3F3"/>
      </a:lt2>
      <a:accent1>
        <a:srgbClr val="504BAB"/>
      </a:accent1>
      <a:accent2>
        <a:srgbClr val="C9208A"/>
      </a:accent2>
      <a:accent3>
        <a:srgbClr val="F3E502"/>
      </a:accent3>
      <a:accent4>
        <a:srgbClr val="ADE322"/>
      </a:accent4>
      <a:accent5>
        <a:srgbClr val="36C2B3"/>
      </a:accent5>
      <a:accent6>
        <a:srgbClr val="008296"/>
      </a:accent6>
      <a:hlink>
        <a:srgbClr val="FF6633"/>
      </a:hlink>
      <a:folHlink>
        <a:srgbClr val="FF6633"/>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1200"/>
          </a:spcAft>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spAutoFit/>
      </a:bodyPr>
      <a:lstStyle>
        <a:defPPr algn="l">
          <a:spcAft>
            <a:spcPts val="1200"/>
          </a:spcAft>
          <a:defRPr dirty="0" err="1" smtClean="0"/>
        </a:defPPr>
      </a:lstStyle>
    </a:txDef>
  </a:objectDefaults>
  <a:extraClrSchemeLst/>
  <a:extLst>
    <a:ext uri="{05A4C25C-085E-4340-85A3-A5531E510DB2}">
      <thm15:themeFamily xmlns:thm15="http://schemas.microsoft.com/office/thememl/2012/main" name="AWSOneBrand_Confidential_Template_20210804.potx" id="{6335E567-2EDF-41B2-B6A0-4C19A4B6A997}" vid="{284E4CE0-38B8-49B3-B0D7-97B2F36A3E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5170</TotalTime>
  <Words>5465</Words>
  <Application>Microsoft Macintosh PowerPoint</Application>
  <PresentationFormat>On-screen Show (16:9)</PresentationFormat>
  <Paragraphs>516</Paragraphs>
  <Slides>39</Slides>
  <Notes>20</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Amazon Ember</vt:lpstr>
      <vt:lpstr>Amazon Ember Heavy</vt:lpstr>
      <vt:lpstr>Amazon Ember Light</vt:lpstr>
      <vt:lpstr>Amazon Ember Regular</vt:lpstr>
      <vt:lpstr>Amazon Ember Thin</vt:lpstr>
      <vt:lpstr>Arial</vt:lpstr>
      <vt:lpstr>Calibri</vt:lpstr>
      <vt:lpstr>Helvetica Neue Medium</vt:lpstr>
      <vt:lpstr>Proxima Nova Extrabold</vt:lpstr>
      <vt:lpstr>Relative Medium</vt:lpstr>
      <vt:lpstr>Wingdings</vt:lpstr>
      <vt:lpstr>OneBrandConfidential</vt:lpstr>
      <vt:lpstr>1_OneBrandConfidential</vt:lpstr>
      <vt:lpstr>AWS  Virtual Learning Series</vt:lpstr>
      <vt:lpstr>PowerPoint Presentation</vt:lpstr>
      <vt:lpstr>PowerPoint Presentation</vt:lpstr>
      <vt:lpstr>Poll</vt:lpstr>
      <vt:lpstr>What is it?</vt:lpstr>
      <vt:lpstr>Amazon machine learning innovation at scale</vt:lpstr>
      <vt:lpstr>The AWS ML Stack Broadest and most complete set of machine learning capabilities</vt:lpstr>
      <vt:lpstr>PowerPoint Presentation</vt:lpstr>
      <vt:lpstr>Three Target Users for Amazon SageMaker</vt:lpstr>
      <vt:lpstr>Amazon SageMaker brings tools for every step of the ML lifecycle under one unified visual user interface</vt:lpstr>
      <vt:lpstr>PowerPoint Presentation</vt:lpstr>
      <vt:lpstr>Data Wrangler</vt:lpstr>
      <vt:lpstr>Amazon SageMaker Data Wrangler</vt:lpstr>
      <vt:lpstr>PowerPoint Presentation</vt:lpstr>
      <vt:lpstr>SageMaker Ground Truth</vt:lpstr>
      <vt:lpstr>Automatic Data Labelling with SageMaker Ground Truth</vt:lpstr>
      <vt:lpstr>PowerPoint Presentation</vt:lpstr>
      <vt:lpstr>PowerPoint Presentation</vt:lpstr>
      <vt:lpstr>PowerPoint Presentation</vt:lpstr>
      <vt:lpstr>Search, Finetune, and Deploy with SageMaker JumpStart</vt:lpstr>
      <vt:lpstr>PowerPoint Presentation</vt:lpstr>
      <vt:lpstr>PowerPoint Presentation</vt:lpstr>
      <vt:lpstr>PowerPoint Presentation</vt:lpstr>
      <vt:lpstr>PowerPoint Presentation</vt:lpstr>
      <vt:lpstr>Poll</vt:lpstr>
      <vt:lpstr>PowerPoint Presentation</vt:lpstr>
      <vt:lpstr>Poll</vt:lpstr>
      <vt:lpstr>Inference with SageMaker</vt:lpstr>
      <vt:lpstr>SageMaker Inference Methods</vt:lpstr>
      <vt:lpstr>SageMaker Endpoint Components</vt:lpstr>
      <vt:lpstr>PowerPoint Presentation</vt:lpstr>
      <vt:lpstr>PowerPoint Presentation</vt:lpstr>
      <vt:lpstr>Analyze and Monitor Bias with Amazon SageMaker Clarify</vt:lpstr>
      <vt:lpstr>Amazon SageMaker Studio Lab Learn and experiment with ML without the hassle</vt:lpstr>
      <vt:lpstr>What is Amazon SageMaker Studio Lab?</vt:lpstr>
      <vt:lpstr>Resources</vt:lpstr>
      <vt:lpstr>Thanks! </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267</cp:revision>
  <dcterms:created xsi:type="dcterms:W3CDTF">2016-06-17T18:22:10Z</dcterms:created>
  <dcterms:modified xsi:type="dcterms:W3CDTF">2022-03-29T14:35:07Z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